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6" r:id="rId3"/>
    <p:sldId id="310" r:id="rId4"/>
    <p:sldId id="258" r:id="rId5"/>
    <p:sldId id="261" r:id="rId6"/>
    <p:sldId id="294" r:id="rId7"/>
    <p:sldId id="260" r:id="rId8"/>
    <p:sldId id="293" r:id="rId9"/>
    <p:sldId id="264" r:id="rId10"/>
    <p:sldId id="267" r:id="rId11"/>
    <p:sldId id="311" r:id="rId12"/>
    <p:sldId id="309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262" r:id="rId27"/>
    <p:sldId id="278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K Grotesk Light" panose="020B0604020202020204" charset="0"/>
      <p:regular r:id="rId33"/>
    </p:embeddedFont>
    <p:embeddedFont>
      <p:font typeface="HK Grotesk Light Bold" panose="020B0604020202020204" charset="0"/>
      <p:regular r:id="rId34"/>
    </p:embeddedFont>
    <p:embeddedFont>
      <p:font typeface="HK Grotesk Medium" panose="020B0604020202020204" charset="0"/>
      <p:regular r:id="rId35"/>
    </p:embeddedFont>
    <p:embeddedFont>
      <p:font typeface="HK Grotesk Medium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96F20-0EEE-4E9C-B289-D14526ACDF4B}" v="224" dt="2021-06-16T09:02:20.073"/>
    <p1510:client id="{48AA0C7A-A14A-4B29-9FB6-526521C25F83}" v="1" dt="2021-06-16T07:01:41.124"/>
    <p1510:client id="{567EE72A-B4F0-477D-A825-F3725B739E89}" v="177" dt="2021-06-15T15:42:03.267"/>
    <p1510:client id="{909E4E2A-8B54-4861-A0FA-20B0D489B6EA}" v="479" dt="2021-06-15T14:15:26.179"/>
    <p1510:client id="{F80E8893-E67B-460B-B125-CB5A896311FF}" v="210" dt="2021-06-16T11:56:23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828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89439" y="6204307"/>
            <a:ext cx="10268237" cy="1026823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446455" y="-2104675"/>
            <a:ext cx="5751940" cy="575194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700338"/>
            <a:ext cx="8748475" cy="328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40"/>
              </a:lnSpc>
            </a:pPr>
            <a:endParaRPr lang="en-US" sz="10700" dirty="0">
              <a:solidFill>
                <a:srgbClr val="000000"/>
              </a:solidFill>
              <a:latin typeface="HK Grotesk Medium Bold"/>
            </a:endParaRPr>
          </a:p>
          <a:p>
            <a:pPr>
              <a:lnSpc>
                <a:spcPts val="12840"/>
              </a:lnSpc>
            </a:pPr>
            <a:r>
              <a:rPr lang="en-US" sz="10700" dirty="0">
                <a:solidFill>
                  <a:srgbClr val="184ADF"/>
                </a:solidFill>
                <a:latin typeface="HK Grotesk Medium Bold"/>
              </a:rPr>
              <a:t>MEDS-ON</a:t>
            </a:r>
            <a:endParaRPr lang="en-US" sz="10700" dirty="0">
              <a:solidFill>
                <a:srgbClr val="000000"/>
              </a:solidFill>
              <a:latin typeface="HK Grotesk Medium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839396"/>
            <a:ext cx="8394647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your wellness, our priority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32722" y="534602"/>
            <a:ext cx="3431064" cy="34310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B2180-8041-48A1-A95B-31CE169C88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519" y="1384694"/>
            <a:ext cx="7517612" cy="75176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04646"/>
            <a:ext cx="572879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800" err="1">
                <a:solidFill>
                  <a:srgbClr val="0070C0"/>
                </a:solidFill>
                <a:latin typeface="Times New Roman"/>
                <a:cs typeface="Times New Roman"/>
              </a:rPr>
              <a:t>Keunggulan</a:t>
            </a:r>
            <a:r>
              <a:rPr lang="en-US" sz="8800">
                <a:solidFill>
                  <a:srgbClr val="0070C0"/>
                </a:solidFill>
                <a:latin typeface="Times New Roman"/>
                <a:cs typeface="Times New Roman"/>
              </a:rPr>
              <a:t> Program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737707" y="1028700"/>
            <a:ext cx="4521593" cy="452159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857296" y="5143500"/>
            <a:ext cx="4521593" cy="452159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558400" y="699284"/>
            <a:ext cx="4521593" cy="452159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186982" y="1397074"/>
            <a:ext cx="3331171" cy="3151071"/>
            <a:chOff x="-33372" y="-915303"/>
            <a:chExt cx="4441562" cy="420141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15303"/>
              <a:ext cx="4285826" cy="114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Sisi </a:t>
              </a:r>
              <a:r>
                <a:rPr lang="en-US" sz="2800" b="1" dirty="0" err="1">
                  <a:solidFill>
                    <a:srgbClr val="184ADF"/>
                  </a:solidFill>
                  <a:latin typeface="Times New Roman"/>
                  <a:cs typeface="Times New Roman"/>
                </a:rPr>
                <a:t>Administratif</a:t>
              </a: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800" b="1" dirty="0" err="1">
                  <a:solidFill>
                    <a:srgbClr val="184ADF"/>
                  </a:solidFill>
                  <a:latin typeface="Times New Roman"/>
                  <a:cs typeface="Times New Roman"/>
                </a:rPr>
                <a:t>Apotek</a:t>
              </a:r>
              <a:endParaRPr lang="en-US" sz="2800" b="1" dirty="0">
                <a:solidFill>
                  <a:srgbClr val="184AD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33372" y="428502"/>
              <a:ext cx="4441562" cy="28576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latin typeface="Times New Roman"/>
                  <a:ea typeface="+mn-lt"/>
                  <a:cs typeface="+mn-lt"/>
                </a:rPr>
                <a:t>Para administrator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dapat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dengan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mudah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mengakses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daftar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pesanan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para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pasien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yang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sudah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dibuat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dalam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modul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CSV</a:t>
              </a:r>
              <a:endParaRPr lang="id-ID" sz="2400" dirty="0">
                <a:latin typeface="Times New Roman"/>
                <a:cs typeface="Calibri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44797" y="6071194"/>
            <a:ext cx="3214369" cy="1827898"/>
            <a:chOff x="0" y="-47625"/>
            <a:chExt cx="4285826" cy="243719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4285826" cy="548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Sisi Program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94663"/>
              <a:ext cx="4285826" cy="1694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latin typeface="Times New Roman"/>
                  <a:ea typeface="+mn-lt"/>
                  <a:cs typeface="+mn-lt"/>
                </a:rPr>
                <a:t>Mampu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mengakomodasi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transaksi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banyak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i="1" dirty="0">
                  <a:latin typeface="Times New Roman"/>
                  <a:ea typeface="+mn-lt"/>
                  <a:cs typeface="+mn-lt"/>
                </a:rPr>
                <a:t>item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dalam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satu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kali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jalan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endParaRPr lang="id-ID" dirty="0">
                <a:latin typeface="Times New Roman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99077" y="1884035"/>
            <a:ext cx="4198850" cy="3111933"/>
            <a:chOff x="-656323" y="-425846"/>
            <a:chExt cx="5598469" cy="4149238"/>
          </a:xfrm>
        </p:grpSpPr>
        <p:sp>
          <p:nvSpPr>
            <p:cNvPr id="16" name="TextBox 16"/>
            <p:cNvSpPr txBox="1"/>
            <p:nvPr/>
          </p:nvSpPr>
          <p:spPr>
            <a:xfrm>
              <a:off x="-656323" y="-425846"/>
              <a:ext cx="5598469" cy="11295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Sisi </a:t>
              </a:r>
              <a:r>
                <a:rPr lang="en-US" sz="2800" b="1" dirty="0" err="1">
                  <a:solidFill>
                    <a:srgbClr val="184ADF"/>
                  </a:solidFill>
                  <a:latin typeface="Times New Roman"/>
                  <a:cs typeface="Times New Roman"/>
                </a:rPr>
                <a:t>Pengguna</a:t>
              </a: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800" b="1" dirty="0" err="1">
                  <a:solidFill>
                    <a:srgbClr val="184ADF"/>
                  </a:solidFill>
                  <a:latin typeface="Times New Roman"/>
                  <a:cs typeface="Times New Roman"/>
                </a:rPr>
                <a:t>atau</a:t>
              </a:r>
              <a:r>
                <a:rPr lang="en-US" sz="2800" b="1" dirty="0">
                  <a:solidFill>
                    <a:srgbClr val="184ADF"/>
                  </a:solidFill>
                  <a:latin typeface="Times New Roman"/>
                  <a:cs typeface="Times New Roman"/>
                </a:rPr>
                <a:t> Masyarakat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244729" y="865776"/>
              <a:ext cx="5064511" cy="2857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latin typeface="Times New Roman"/>
                  <a:ea typeface="+mn-lt"/>
                  <a:cs typeface="+mn-lt"/>
                </a:rPr>
                <a:t>Masyarakat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sangat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dimudahkan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dalam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memperoleh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pelayanan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kesehatan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terlebih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lagi</a:t>
              </a:r>
              <a:r>
                <a:rPr lang="en-US" sz="2400" dirty="0">
                  <a:latin typeface="Times New Roman"/>
                  <a:ea typeface="+mn-lt"/>
                  <a:cs typeface="+mn-lt"/>
                </a:rPr>
                <a:t> di era </a:t>
              </a:r>
              <a:r>
                <a:rPr lang="en-US" sz="2400" dirty="0" err="1">
                  <a:latin typeface="Times New Roman"/>
                  <a:ea typeface="+mn-lt"/>
                  <a:cs typeface="+mn-lt"/>
                </a:rPr>
                <a:t>pandemi</a:t>
              </a:r>
              <a:endParaRPr lang="en-US" sz="2400" dirty="0">
                <a:latin typeface="Times New Roman"/>
                <a:cs typeface="Calibri"/>
              </a:endParaRP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7667" y="4784833"/>
            <a:ext cx="7888014" cy="55502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88E60C-DC2B-45F8-B728-374A83602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42"/>
          <a:stretch/>
        </p:blipFill>
        <p:spPr>
          <a:xfrm>
            <a:off x="0" y="0"/>
            <a:ext cx="18288000" cy="4203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A79A0-A989-4B51-A0CE-2284CAA1E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42"/>
          <a:stretch/>
        </p:blipFill>
        <p:spPr>
          <a:xfrm>
            <a:off x="0" y="5143500"/>
            <a:ext cx="18288000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5754" y="1298853"/>
            <a:ext cx="11656491" cy="2067850"/>
            <a:chOff x="0" y="-9525"/>
            <a:chExt cx="15541988" cy="2757132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5541988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dirty="0">
                  <a:solidFill>
                    <a:srgbClr val="000000"/>
                  </a:solidFill>
                  <a:latin typeface="HK Grotesk Medium"/>
                </a:rPr>
                <a:t>HOW IT WORKS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93753"/>
              <a:ext cx="15541988" cy="653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HK Grotesk Medium"/>
                </a:rPr>
                <a:t>DIAGRAM ALIR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5398" y="5742649"/>
            <a:ext cx="15351513" cy="1535151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357487" y="4642126"/>
            <a:ext cx="9573025" cy="581343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215398" y="5143500"/>
            <a:ext cx="1746039" cy="174603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972246" y="4642126"/>
            <a:ext cx="3942179" cy="394217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331061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gambar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27" y="0"/>
            <a:ext cx="835094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28" y="1683545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28" y="-5669756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6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28" y="-10317956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4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4172" y="-10317956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5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" y="-5829300"/>
            <a:ext cx="18260736" cy="224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1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" y="-11049000"/>
            <a:ext cx="18260736" cy="224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5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5292" y="-2903877"/>
            <a:ext cx="5432161" cy="543216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615504" y="-2430"/>
            <a:ext cx="13227270" cy="1907603"/>
            <a:chOff x="0" y="0"/>
            <a:chExt cx="17636360" cy="2543471"/>
          </a:xfrm>
        </p:grpSpPr>
        <p:sp>
          <p:nvSpPr>
            <p:cNvPr id="5" name="AutoShape 5"/>
            <p:cNvSpPr/>
            <p:nvPr/>
          </p:nvSpPr>
          <p:spPr>
            <a:xfrm>
              <a:off x="1208235" y="0"/>
              <a:ext cx="16428125" cy="2543471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635868" y="635868"/>
              <a:ext cx="2543471" cy="127173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127833" y="462739"/>
            <a:ext cx="918314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184ADF"/>
                </a:solidFill>
                <a:latin typeface="HK Grotesk Bold Bold"/>
              </a:rPr>
              <a:t>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615504" y="2104902"/>
            <a:ext cx="13227270" cy="1907603"/>
            <a:chOff x="0" y="0"/>
            <a:chExt cx="17636360" cy="2543471"/>
          </a:xfrm>
        </p:grpSpPr>
        <p:sp>
          <p:nvSpPr>
            <p:cNvPr id="9" name="AutoShape 9"/>
            <p:cNvSpPr/>
            <p:nvPr/>
          </p:nvSpPr>
          <p:spPr>
            <a:xfrm>
              <a:off x="1208235" y="0"/>
              <a:ext cx="16428125" cy="2543471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635868" y="635868"/>
              <a:ext cx="2543471" cy="1271735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-3490056" y="5243365"/>
            <a:ext cx="12150616" cy="1215061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615504" y="4212235"/>
            <a:ext cx="13227270" cy="1907603"/>
            <a:chOff x="0" y="0"/>
            <a:chExt cx="17636360" cy="2543471"/>
          </a:xfrm>
        </p:grpSpPr>
        <p:sp>
          <p:nvSpPr>
            <p:cNvPr id="14" name="AutoShape 14"/>
            <p:cNvSpPr/>
            <p:nvPr/>
          </p:nvSpPr>
          <p:spPr>
            <a:xfrm>
              <a:off x="1208235" y="0"/>
              <a:ext cx="16428125" cy="2543471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635868" y="635868"/>
              <a:ext cx="2543471" cy="1271735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615504" y="6319567"/>
            <a:ext cx="13227270" cy="1907603"/>
            <a:chOff x="0" y="0"/>
            <a:chExt cx="17636360" cy="2543471"/>
          </a:xfrm>
        </p:grpSpPr>
        <p:sp>
          <p:nvSpPr>
            <p:cNvPr id="17" name="AutoShape 17"/>
            <p:cNvSpPr/>
            <p:nvPr/>
          </p:nvSpPr>
          <p:spPr>
            <a:xfrm>
              <a:off x="1208235" y="0"/>
              <a:ext cx="16428125" cy="2543471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635868" y="635868"/>
              <a:ext cx="2543471" cy="1271735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7532136" y="460248"/>
            <a:ext cx="9727164" cy="939049"/>
            <a:chOff x="0" y="-28575"/>
            <a:chExt cx="12969553" cy="125206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12969553" cy="602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HK Grotesk Medium Bold"/>
                </a:rPr>
                <a:t>Alica</a:t>
              </a: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 Ayu </a:t>
              </a:r>
              <a:r>
                <a:rPr lang="en-US" sz="4000" dirty="0" err="1">
                  <a:solidFill>
                    <a:srgbClr val="000000"/>
                  </a:solidFill>
                  <a:latin typeface="HK Grotesk Medium Bold"/>
                </a:rPr>
                <a:t>Fitriani</a:t>
              </a:r>
              <a:endParaRPr lang="en-US" sz="4000" dirty="0">
                <a:solidFill>
                  <a:srgbClr val="000000"/>
                </a:solidFill>
                <a:latin typeface="HK Grotesk Medium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05486"/>
              <a:ext cx="12969553" cy="518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 Bold"/>
                </a:rPr>
                <a:t>I0320121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127833" y="2570071"/>
            <a:ext cx="918314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184ADF"/>
                </a:solidFill>
                <a:latin typeface="HK Grotesk Bold Bold"/>
              </a:rPr>
              <a:t>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532136" y="2567580"/>
            <a:ext cx="9727164" cy="939049"/>
            <a:chOff x="0" y="-28575"/>
            <a:chExt cx="12969553" cy="125206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28575"/>
              <a:ext cx="12969553" cy="602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Stefany </a:t>
              </a:r>
              <a:r>
                <a:rPr lang="en-US" sz="4000" dirty="0" err="1">
                  <a:solidFill>
                    <a:srgbClr val="000000"/>
                  </a:solidFill>
                  <a:latin typeface="HK Grotesk Medium Bold"/>
                </a:rPr>
                <a:t>Caesarya</a:t>
              </a: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 P.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05486"/>
              <a:ext cx="12969553" cy="518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 Bold"/>
                </a:rPr>
                <a:t>I0320096</a:t>
              </a: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127833" y="4677404"/>
            <a:ext cx="918314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184ADF"/>
                </a:solidFill>
                <a:latin typeface="HK Grotesk Bold Bold"/>
              </a:rPr>
              <a:t>M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532136" y="4674913"/>
            <a:ext cx="9727164" cy="939049"/>
            <a:chOff x="0" y="-28575"/>
            <a:chExt cx="12969553" cy="125206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8575"/>
              <a:ext cx="12969553" cy="602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Vincentius Maurich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05486"/>
              <a:ext cx="12969553" cy="518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 Bold"/>
                </a:rPr>
                <a:t>I0320108</a:t>
              </a: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127833" y="6784736"/>
            <a:ext cx="918314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184ADF"/>
                </a:solidFill>
                <a:latin typeface="HK Grotesk Bold Bold"/>
              </a:rPr>
              <a:t>W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532136" y="6782245"/>
            <a:ext cx="9727164" cy="939049"/>
            <a:chOff x="0" y="-28575"/>
            <a:chExt cx="12969553" cy="1252067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28575"/>
              <a:ext cx="12969553" cy="602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William Anderson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705486"/>
              <a:ext cx="12969553" cy="518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 Bold"/>
                </a:rPr>
                <a:t>I0320110</a:t>
              </a: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</p:grpSp>
      <p:grpSp>
        <p:nvGrpSpPr>
          <p:cNvPr id="38" name="Group 16">
            <a:extLst>
              <a:ext uri="{FF2B5EF4-FFF2-40B4-BE49-F238E27FC236}">
                <a16:creationId xmlns:a16="http://schemas.microsoft.com/office/drawing/2014/main" id="{B22CB5A6-9FF4-4144-8400-CC1DEBB72154}"/>
              </a:ext>
            </a:extLst>
          </p:cNvPr>
          <p:cNvGrpSpPr/>
          <p:nvPr/>
        </p:nvGrpSpPr>
        <p:grpSpPr>
          <a:xfrm>
            <a:off x="5615504" y="8426899"/>
            <a:ext cx="13227270" cy="1907603"/>
            <a:chOff x="0" y="0"/>
            <a:chExt cx="17636360" cy="2543471"/>
          </a:xfrm>
        </p:grpSpPr>
        <p:sp>
          <p:nvSpPr>
            <p:cNvPr id="39" name="AutoShape 17">
              <a:extLst>
                <a:ext uri="{FF2B5EF4-FFF2-40B4-BE49-F238E27FC236}">
                  <a16:creationId xmlns:a16="http://schemas.microsoft.com/office/drawing/2014/main" id="{F1BA743B-852E-4F21-9D7A-9A20A8187946}"/>
                </a:ext>
              </a:extLst>
            </p:cNvPr>
            <p:cNvSpPr/>
            <p:nvPr/>
          </p:nvSpPr>
          <p:spPr>
            <a:xfrm>
              <a:off x="1208235" y="0"/>
              <a:ext cx="16428125" cy="2543471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40" name="Picture 18">
              <a:extLst>
                <a:ext uri="{FF2B5EF4-FFF2-40B4-BE49-F238E27FC236}">
                  <a16:creationId xmlns:a16="http://schemas.microsoft.com/office/drawing/2014/main" id="{AFFD0FDA-ED43-42A8-87B4-6EB0AC8A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635868" y="635868"/>
              <a:ext cx="2543471" cy="1271735"/>
            </a:xfrm>
            <a:prstGeom prst="rect">
              <a:avLst/>
            </a:prstGeom>
          </p:spPr>
        </p:pic>
      </p:grpSp>
      <p:sp>
        <p:nvSpPr>
          <p:cNvPr id="41" name="TextBox 30">
            <a:extLst>
              <a:ext uri="{FF2B5EF4-FFF2-40B4-BE49-F238E27FC236}">
                <a16:creationId xmlns:a16="http://schemas.microsoft.com/office/drawing/2014/main" id="{4DFF6709-EA12-4E64-AAEC-DCDF547D234D}"/>
              </a:ext>
            </a:extLst>
          </p:cNvPr>
          <p:cNvSpPr txBox="1"/>
          <p:nvPr/>
        </p:nvSpPr>
        <p:spPr>
          <a:xfrm>
            <a:off x="6127833" y="8892068"/>
            <a:ext cx="918314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184ADF"/>
                </a:solidFill>
                <a:latin typeface="HK Grotesk Bold Bold"/>
              </a:rPr>
              <a:t>Z</a:t>
            </a:r>
          </a:p>
        </p:txBody>
      </p:sp>
      <p:grpSp>
        <p:nvGrpSpPr>
          <p:cNvPr id="42" name="Group 31">
            <a:extLst>
              <a:ext uri="{FF2B5EF4-FFF2-40B4-BE49-F238E27FC236}">
                <a16:creationId xmlns:a16="http://schemas.microsoft.com/office/drawing/2014/main" id="{E2E0BFA5-F12D-425F-A654-C2CCCF02E545}"/>
              </a:ext>
            </a:extLst>
          </p:cNvPr>
          <p:cNvGrpSpPr/>
          <p:nvPr/>
        </p:nvGrpSpPr>
        <p:grpSpPr>
          <a:xfrm>
            <a:off x="7532136" y="8889577"/>
            <a:ext cx="9727164" cy="939049"/>
            <a:chOff x="0" y="-28575"/>
            <a:chExt cx="12969553" cy="1252067"/>
          </a:xfrm>
        </p:grpSpPr>
        <p:sp>
          <p:nvSpPr>
            <p:cNvPr id="43" name="TextBox 32">
              <a:extLst>
                <a:ext uri="{FF2B5EF4-FFF2-40B4-BE49-F238E27FC236}">
                  <a16:creationId xmlns:a16="http://schemas.microsoft.com/office/drawing/2014/main" id="{9E3EB482-BC7C-4DA9-8EFE-14EC08D0737D}"/>
                </a:ext>
              </a:extLst>
            </p:cNvPr>
            <p:cNvSpPr txBox="1"/>
            <p:nvPr/>
          </p:nvSpPr>
          <p:spPr>
            <a:xfrm>
              <a:off x="0" y="-28575"/>
              <a:ext cx="12969553" cy="602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HK Grotesk Medium Bold"/>
                </a:rPr>
                <a:t>Zafira </a:t>
              </a:r>
              <a:r>
                <a:rPr lang="en-US" sz="4000" dirty="0" err="1">
                  <a:solidFill>
                    <a:srgbClr val="000000"/>
                  </a:solidFill>
                  <a:latin typeface="HK Grotesk Medium Bold"/>
                </a:rPr>
                <a:t>Chairunnisa</a:t>
              </a:r>
              <a:endParaRPr lang="en-US" sz="4000" dirty="0">
                <a:solidFill>
                  <a:srgbClr val="000000"/>
                </a:solidFill>
                <a:latin typeface="HK Grotesk Medium Bold"/>
              </a:endParaRPr>
            </a:p>
          </p:txBody>
        </p:sp>
        <p:sp>
          <p:nvSpPr>
            <p:cNvPr id="44" name="TextBox 33">
              <a:extLst>
                <a:ext uri="{FF2B5EF4-FFF2-40B4-BE49-F238E27FC236}">
                  <a16:creationId xmlns:a16="http://schemas.microsoft.com/office/drawing/2014/main" id="{8978208F-7B06-4ED0-9D6F-84C200339D3F}"/>
                </a:ext>
              </a:extLst>
            </p:cNvPr>
            <p:cNvSpPr txBox="1"/>
            <p:nvPr/>
          </p:nvSpPr>
          <p:spPr>
            <a:xfrm>
              <a:off x="0" y="705486"/>
              <a:ext cx="12969553" cy="518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 Bold"/>
                </a:rPr>
                <a:t>I0320115</a:t>
              </a: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227933E-3F22-44F8-908B-624C7FD01080}"/>
              </a:ext>
            </a:extLst>
          </p:cNvPr>
          <p:cNvSpPr txBox="1"/>
          <p:nvPr/>
        </p:nvSpPr>
        <p:spPr>
          <a:xfrm>
            <a:off x="233663" y="3885559"/>
            <a:ext cx="11157624" cy="25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9600"/>
              </a:lnSpc>
            </a:pPr>
            <a:r>
              <a:rPr lang="en-US" sz="7000" dirty="0">
                <a:solidFill>
                  <a:srgbClr val="FFFFFF"/>
                </a:solidFill>
                <a:latin typeface="HK Grotesk Medium"/>
              </a:rPr>
              <a:t>ANGGOTA </a:t>
            </a:r>
          </a:p>
          <a:p>
            <a:pPr>
              <a:lnSpc>
                <a:spcPts val="9600"/>
              </a:lnSpc>
            </a:pPr>
            <a:r>
              <a:rPr lang="en-US" sz="7000" dirty="0">
                <a:solidFill>
                  <a:srgbClr val="FFFFFF"/>
                </a:solidFill>
                <a:latin typeface="HK Grotesk Medium"/>
              </a:rPr>
              <a:t>KELOMPOK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28" y="-10317956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9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" y="-11049000"/>
            <a:ext cx="18260736" cy="224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6800" y="-20401119"/>
            <a:ext cx="23545800" cy="290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4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28" y="-10317956"/>
            <a:ext cx="25606344" cy="315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1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6800" y="-20401119"/>
            <a:ext cx="23545800" cy="290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3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389-8CE5-4DD6-BE2B-A638C76FD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6AF4-6D46-4AEC-84D3-90BA8101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014F-D772-4A40-AD4F-28542A1E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27" y="0"/>
            <a:ext cx="835094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6425" y="1199725"/>
            <a:ext cx="15875151" cy="742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dirty="0" err="1">
                <a:solidFill>
                  <a:srgbClr val="000000"/>
                </a:solidFill>
                <a:latin typeface="HK Grotesk Medium"/>
              </a:rPr>
              <a:t>Potensi</a:t>
            </a:r>
            <a:r>
              <a:rPr lang="en-US" sz="4800" dirty="0">
                <a:solidFill>
                  <a:srgbClr val="000000"/>
                </a:solidFill>
                <a:latin typeface="HK Grotesk Medium"/>
              </a:rPr>
              <a:t> Program di Masa </a:t>
            </a:r>
            <a:r>
              <a:rPr lang="en-US" sz="4800" dirty="0" err="1">
                <a:solidFill>
                  <a:srgbClr val="000000"/>
                </a:solidFill>
                <a:latin typeface="HK Grotesk Medium"/>
              </a:rPr>
              <a:t>Depan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32881" y="3062663"/>
            <a:ext cx="5423424" cy="4589237"/>
            <a:chOff x="0" y="0"/>
            <a:chExt cx="7231233" cy="6118982"/>
          </a:xfrm>
        </p:grpSpPr>
        <p:sp>
          <p:nvSpPr>
            <p:cNvPr id="5" name="AutoShape 5"/>
            <p:cNvSpPr/>
            <p:nvPr/>
          </p:nvSpPr>
          <p:spPr>
            <a:xfrm rot="-10800000">
              <a:off x="0" y="0"/>
              <a:ext cx="4192894" cy="6118982"/>
            </a:xfrm>
            <a:prstGeom prst="rect">
              <a:avLst/>
            </a:prstGeom>
            <a:solidFill>
              <a:srgbClr val="E1E1E1">
                <a:alpha val="49804"/>
              </a:srgbClr>
            </a:solidFill>
          </p:spPr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2641996" y="1529746"/>
              <a:ext cx="6118982" cy="3059491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0707824" y="4281120"/>
            <a:ext cx="3434088" cy="215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>
                <a:ea typeface="+mn-lt"/>
                <a:cs typeface="+mn-lt"/>
              </a:rPr>
              <a:t>Mengikuti</a:t>
            </a:r>
            <a:r>
              <a:rPr lang="en-US" sz="2400" dirty="0">
                <a:ea typeface="+mn-lt"/>
                <a:cs typeface="+mn-lt"/>
              </a:rPr>
              <a:t> zaman yang </a:t>
            </a:r>
            <a:r>
              <a:rPr lang="en-US" sz="2400" dirty="0" err="1">
                <a:ea typeface="+mn-lt"/>
                <a:cs typeface="+mn-lt"/>
              </a:rPr>
              <a:t>sudah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berkembang</a:t>
            </a:r>
            <a:r>
              <a:rPr lang="en-US" sz="2400" dirty="0">
                <a:ea typeface="+mn-lt"/>
                <a:cs typeface="+mn-lt"/>
              </a:rPr>
              <a:t> dan </a:t>
            </a:r>
            <a:r>
              <a:rPr lang="en-US" sz="2400" dirty="0" err="1">
                <a:ea typeface="+mn-lt"/>
                <a:cs typeface="+mn-lt"/>
              </a:rPr>
              <a:t>mengalihkan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kegiatan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manusia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menjadi</a:t>
            </a:r>
            <a:r>
              <a:rPr lang="en-US" sz="2400" dirty="0">
                <a:ea typeface="+mn-lt"/>
                <a:cs typeface="+mn-lt"/>
              </a:rPr>
              <a:t> digital dan </a:t>
            </a:r>
            <a:r>
              <a:rPr lang="en-US" sz="2400" dirty="0" err="1">
                <a:ea typeface="+mn-lt"/>
                <a:cs typeface="+mn-lt"/>
              </a:rPr>
              <a:t>lebih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mudah</a:t>
            </a:r>
            <a:endParaRPr lang="en-US" dirty="0"/>
          </a:p>
        </p:txBody>
      </p:sp>
      <p:sp>
        <p:nvSpPr>
          <p:cNvPr id="10" name="AutoShape 10"/>
          <p:cNvSpPr/>
          <p:nvPr/>
        </p:nvSpPr>
        <p:spPr>
          <a:xfrm>
            <a:off x="5988212" y="3062663"/>
            <a:ext cx="3144670" cy="4589237"/>
          </a:xfrm>
          <a:prstGeom prst="rect">
            <a:avLst/>
          </a:prstGeom>
          <a:solidFill>
            <a:srgbClr val="184ADF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2584384" y="4209972"/>
            <a:ext cx="4589237" cy="22946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365742" y="4712969"/>
            <a:ext cx="3111670" cy="12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Memberi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kemudahan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kepada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orang-orang di masa yang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akan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datang</a:t>
            </a:r>
            <a:endParaRPr lang="en-US" dirty="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705589" y="3929988"/>
            <a:ext cx="2854586" cy="285458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997380" y="5153749"/>
            <a:ext cx="2271003" cy="46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600" dirty="0">
                <a:solidFill>
                  <a:srgbClr val="184ADF"/>
                </a:solidFill>
                <a:latin typeface="HK Grotesk Medium Bold"/>
              </a:rPr>
              <a:t>Meds - On</a:t>
            </a:r>
            <a:endParaRPr lang="en-US" sz="2800" dirty="0">
              <a:solidFill>
                <a:srgbClr val="184ADF"/>
              </a:solidFill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473"/>
          <a:stretch>
            <a:fillRect/>
          </a:stretch>
        </p:blipFill>
        <p:spPr>
          <a:xfrm>
            <a:off x="1028700" y="2685851"/>
            <a:ext cx="1842661" cy="534286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473"/>
          <a:stretch>
            <a:fillRect/>
          </a:stretch>
        </p:blipFill>
        <p:spPr>
          <a:xfrm>
            <a:off x="15416639" y="2685851"/>
            <a:ext cx="1842661" cy="53428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33449" y="2688819"/>
            <a:ext cx="11692646" cy="5109091"/>
            <a:chOff x="-2185136" y="-2073084"/>
            <a:chExt cx="15590197" cy="6812123"/>
          </a:xfrm>
        </p:grpSpPr>
        <p:sp>
          <p:nvSpPr>
            <p:cNvPr id="3" name="TextBox 3"/>
            <p:cNvSpPr txBox="1"/>
            <p:nvPr/>
          </p:nvSpPr>
          <p:spPr>
            <a:xfrm>
              <a:off x="-2185136" y="-2073084"/>
              <a:ext cx="15590197" cy="68121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600" dirty="0">
                  <a:solidFill>
                    <a:srgbClr val="FFFFFF"/>
                  </a:solidFill>
                  <a:latin typeface="HK Grotesk Medium"/>
                </a:rPr>
                <a:t>THANK</a:t>
              </a:r>
            </a:p>
            <a:p>
              <a:r>
                <a:rPr lang="en-US" sz="16600" dirty="0">
                  <a:solidFill>
                    <a:srgbClr val="FFFFFF"/>
                  </a:solidFill>
                  <a:latin typeface="HK Grotesk Medium"/>
                </a:rPr>
                <a:t>YOU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07850"/>
              <a:ext cx="7915105" cy="653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999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3490056" y="5243365"/>
            <a:ext cx="12150616" cy="1215061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832477" y="-3628433"/>
            <a:ext cx="5124476" cy="512447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16364" y="1104672"/>
            <a:ext cx="1968889" cy="1968889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579979" y="2271145"/>
            <a:ext cx="8351771" cy="6392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6215" y="1298853"/>
            <a:ext cx="14715571" cy="1763051"/>
            <a:chOff x="-2039385" y="-9525"/>
            <a:chExt cx="19620761" cy="2350736"/>
          </a:xfrm>
        </p:grpSpPr>
        <p:sp>
          <p:nvSpPr>
            <p:cNvPr id="3" name="TextBox 3"/>
            <p:cNvSpPr txBox="1"/>
            <p:nvPr/>
          </p:nvSpPr>
          <p:spPr>
            <a:xfrm>
              <a:off x="-2039385" y="-9525"/>
              <a:ext cx="19620761" cy="1641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dirty="0">
                  <a:solidFill>
                    <a:srgbClr val="000000"/>
                  </a:solidFill>
                  <a:latin typeface="HK Grotesk Medium"/>
                </a:rPr>
                <a:t>MUHAMMAD ABYAN NAUFAL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7356"/>
              <a:ext cx="15541988" cy="653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HK Grotesk Medium"/>
                </a:rPr>
                <a:t>ASISTEN PENGAMPU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5398" y="5742649"/>
            <a:ext cx="15351513" cy="1535151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15398" y="5143500"/>
            <a:ext cx="1746039" cy="174603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972246" y="4642126"/>
            <a:ext cx="3942179" cy="394217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pic>
        <p:nvPicPr>
          <p:cNvPr id="12" name="Picture 6">
            <a:extLst>
              <a:ext uri="{FF2B5EF4-FFF2-40B4-BE49-F238E27FC236}">
                <a16:creationId xmlns:a16="http://schemas.microsoft.com/office/drawing/2014/main" id="{5AC60E94-8767-46DB-BE0A-6E5A25A3D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326" t="3536"/>
          <a:stretch/>
        </p:blipFill>
        <p:spPr>
          <a:xfrm>
            <a:off x="6757387" y="3661053"/>
            <a:ext cx="4267532" cy="743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2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D7FC64E-8559-4B30-8943-E6AD9EB66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02335">
            <a:off x="6998729" y="526279"/>
            <a:ext cx="1717295" cy="171729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6715890" y="-114132"/>
            <a:ext cx="11572110" cy="5143500"/>
          </a:xfrm>
          <a:prstGeom prst="rect">
            <a:avLst/>
          </a:prstGeom>
          <a:solidFill>
            <a:srgbClr val="E1E1E1">
              <a:alpha val="23922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7548724" y="888333"/>
            <a:ext cx="2476705" cy="3458390"/>
            <a:chOff x="0" y="0"/>
            <a:chExt cx="3302273" cy="461118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3302273" cy="4611187"/>
              <a:chOff x="0" y="0"/>
              <a:chExt cx="6604000" cy="9221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6351" y="0"/>
                <a:ext cx="6571228" cy="6900352"/>
              </a:xfrm>
              <a:custGeom>
                <a:avLst/>
                <a:gdLst/>
                <a:ahLst/>
                <a:cxnLst/>
                <a:rect l="l" t="t" r="r" b="b"/>
                <a:pathLst>
                  <a:path w="6571228" h="6900352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406982" y="917222"/>
                    </a:move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8" y="1622778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8"/>
                    </a:cubicBezTo>
                    <a:lnTo>
                      <a:pt x="807315" y="2257778"/>
                    </a:lnTo>
                    <a:cubicBezTo>
                      <a:pt x="731482" y="2257796"/>
                      <a:pt x="669194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40482" y="917222"/>
                    </a:move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63816" y="917222"/>
                    </a:lnTo>
                    <a:lnTo>
                      <a:pt x="2361795" y="1577340"/>
                    </a:lnTo>
                    <a:cubicBezTo>
                      <a:pt x="2365008" y="1588025"/>
                      <a:pt x="2362977" y="1599601"/>
                      <a:pt x="2356318" y="1608554"/>
                    </a:cubicBezTo>
                    <a:cubicBezTo>
                      <a:pt x="2349659" y="1617507"/>
                      <a:pt x="2339157" y="1622782"/>
                      <a:pt x="2327999" y="1622778"/>
                    </a:cubicBezTo>
                    <a:lnTo>
                      <a:pt x="2230208" y="1622778"/>
                    </a:lnTo>
                    <a:lnTo>
                      <a:pt x="2183924" y="2225181"/>
                    </a:lnTo>
                    <a:cubicBezTo>
                      <a:pt x="2182521" y="2243583"/>
                      <a:pt x="2167172" y="2257794"/>
                      <a:pt x="2148717" y="2257778"/>
                    </a:cubicBezTo>
                    <a:lnTo>
                      <a:pt x="2140815" y="2257778"/>
                    </a:lnTo>
                    <a:cubicBezTo>
                      <a:pt x="2064982" y="2257796"/>
                      <a:pt x="2002694" y="2197876"/>
                      <a:pt x="1999774" y="2122100"/>
                    </a:cubicBezTo>
                    <a:lnTo>
                      <a:pt x="1980653" y="1622778"/>
                    </a:lnTo>
                    <a:lnTo>
                      <a:pt x="1923645" y="1622778"/>
                    </a:lnTo>
                    <a:lnTo>
                      <a:pt x="1904453" y="2122100"/>
                    </a:lnTo>
                    <a:cubicBezTo>
                      <a:pt x="1901534" y="2197876"/>
                      <a:pt x="1839246" y="2257796"/>
                      <a:pt x="1763413" y="2257778"/>
                    </a:cubicBezTo>
                    <a:lnTo>
                      <a:pt x="1755511" y="2257778"/>
                    </a:lnTo>
                    <a:cubicBezTo>
                      <a:pt x="1737055" y="2257794"/>
                      <a:pt x="1721706" y="2243583"/>
                      <a:pt x="1720303" y="2225181"/>
                    </a:cubicBezTo>
                    <a:lnTo>
                      <a:pt x="1674019" y="1622778"/>
                    </a:lnTo>
                    <a:lnTo>
                      <a:pt x="1576229" y="1622778"/>
                    </a:lnTo>
                    <a:cubicBezTo>
                      <a:pt x="1565071" y="1622782"/>
                      <a:pt x="1554569" y="1617507"/>
                      <a:pt x="1547910" y="1608554"/>
                    </a:cubicBezTo>
                    <a:cubicBezTo>
                      <a:pt x="1541250" y="1599601"/>
                      <a:pt x="1539219" y="1588025"/>
                      <a:pt x="1542433" y="1577340"/>
                    </a:cubicBezTo>
                    <a:lnTo>
                      <a:pt x="1740482" y="917222"/>
                    </a:lnTo>
                    <a:close/>
                    <a:moveTo>
                      <a:pt x="3285649" y="0"/>
                    </a:moveTo>
                    <a:lnTo>
                      <a:pt x="3285649" y="0"/>
                    </a:ln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29"/>
                      <a:pt x="3073982" y="211667"/>
                    </a:cubicBezTo>
                    <a:lnTo>
                      <a:pt x="3073982" y="282222"/>
                    </a:lnTo>
                    <a:cubicBezTo>
                      <a:pt x="3074503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73982" y="917222"/>
                    </a:move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497316" y="917222"/>
                    </a:lnTo>
                    <a:lnTo>
                      <a:pt x="3695295" y="1577340"/>
                    </a:lnTo>
                    <a:cubicBezTo>
                      <a:pt x="3698508" y="1588025"/>
                      <a:pt x="3696477" y="1599601"/>
                      <a:pt x="3689818" y="1608554"/>
                    </a:cubicBezTo>
                    <a:cubicBezTo>
                      <a:pt x="3683159" y="1617507"/>
                      <a:pt x="3672656" y="1622782"/>
                      <a:pt x="3661499" y="1622778"/>
                    </a:cubicBezTo>
                    <a:lnTo>
                      <a:pt x="3563708" y="1622778"/>
                    </a:lnTo>
                    <a:lnTo>
                      <a:pt x="3517424" y="2225181"/>
                    </a:lnTo>
                    <a:cubicBezTo>
                      <a:pt x="3516021" y="2243583"/>
                      <a:pt x="3500672" y="2257794"/>
                      <a:pt x="3482217" y="2257778"/>
                    </a:cubicBezTo>
                    <a:lnTo>
                      <a:pt x="3474315" y="2257778"/>
                    </a:lnTo>
                    <a:cubicBezTo>
                      <a:pt x="3398482" y="2257796"/>
                      <a:pt x="3336194" y="2197876"/>
                      <a:pt x="3333274" y="2122100"/>
                    </a:cubicBezTo>
                    <a:lnTo>
                      <a:pt x="3314153" y="1622778"/>
                    </a:lnTo>
                    <a:lnTo>
                      <a:pt x="3257145" y="1622778"/>
                    </a:lnTo>
                    <a:lnTo>
                      <a:pt x="3237953" y="2122100"/>
                    </a:lnTo>
                    <a:cubicBezTo>
                      <a:pt x="3235034" y="2197876"/>
                      <a:pt x="3172746" y="2257796"/>
                      <a:pt x="3096913" y="2257778"/>
                    </a:cubicBezTo>
                    <a:lnTo>
                      <a:pt x="3089011" y="2257778"/>
                    </a:lnTo>
                    <a:cubicBezTo>
                      <a:pt x="3070555" y="2257794"/>
                      <a:pt x="3055206" y="2243583"/>
                      <a:pt x="3053803" y="2225181"/>
                    </a:cubicBezTo>
                    <a:lnTo>
                      <a:pt x="3007519" y="1622778"/>
                    </a:lnTo>
                    <a:lnTo>
                      <a:pt x="2909729" y="1622778"/>
                    </a:lnTo>
                    <a:cubicBezTo>
                      <a:pt x="2898571" y="1622782"/>
                      <a:pt x="2888069" y="1617507"/>
                      <a:pt x="2881410" y="1608554"/>
                    </a:cubicBezTo>
                    <a:cubicBezTo>
                      <a:pt x="2874750" y="1599601"/>
                      <a:pt x="2872719" y="1588025"/>
                      <a:pt x="2875933" y="1577340"/>
                    </a:cubicBezTo>
                    <a:lnTo>
                      <a:pt x="3073982" y="917222"/>
                    </a:lnTo>
                    <a:close/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8004" y="398753"/>
                      <a:pt x="4502617" y="492944"/>
                      <a:pt x="4619149" y="492944"/>
                    </a:cubicBezTo>
                    <a:cubicBezTo>
                      <a:pt x="4735681" y="492944"/>
                      <a:pt x="4830294" y="398753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close/>
                    <a:moveTo>
                      <a:pt x="4407482" y="917222"/>
                    </a:move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6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8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30816" y="917222"/>
                    </a:lnTo>
                    <a:lnTo>
                      <a:pt x="5028795" y="1577340"/>
                    </a:lnTo>
                    <a:cubicBezTo>
                      <a:pt x="5032008" y="1588025"/>
                      <a:pt x="5029977" y="1599601"/>
                      <a:pt x="5023318" y="1608554"/>
                    </a:cubicBezTo>
                    <a:cubicBezTo>
                      <a:pt x="5016659" y="1617507"/>
                      <a:pt x="5006156" y="1622782"/>
                      <a:pt x="4994999" y="1622778"/>
                    </a:cubicBezTo>
                    <a:lnTo>
                      <a:pt x="4897208" y="1622778"/>
                    </a:lnTo>
                    <a:lnTo>
                      <a:pt x="4850924" y="2225181"/>
                    </a:lnTo>
                    <a:cubicBezTo>
                      <a:pt x="4849521" y="2243583"/>
                      <a:pt x="4834172" y="2257794"/>
                      <a:pt x="4815717" y="2257778"/>
                    </a:cubicBezTo>
                    <a:lnTo>
                      <a:pt x="4807815" y="2257778"/>
                    </a:lnTo>
                    <a:cubicBezTo>
                      <a:pt x="4731982" y="2257796"/>
                      <a:pt x="4669694" y="2197876"/>
                      <a:pt x="4666774" y="2122100"/>
                    </a:cubicBezTo>
                    <a:lnTo>
                      <a:pt x="4647653" y="1622778"/>
                    </a:lnTo>
                    <a:lnTo>
                      <a:pt x="4590645" y="1622778"/>
                    </a:lnTo>
                    <a:lnTo>
                      <a:pt x="4571453" y="2122100"/>
                    </a:lnTo>
                    <a:cubicBezTo>
                      <a:pt x="4568534" y="2197876"/>
                      <a:pt x="4506246" y="2257796"/>
                      <a:pt x="4430413" y="2257778"/>
                    </a:cubicBezTo>
                    <a:lnTo>
                      <a:pt x="4422511" y="2257778"/>
                    </a:lnTo>
                    <a:cubicBezTo>
                      <a:pt x="4404055" y="2257794"/>
                      <a:pt x="4388706" y="2243583"/>
                      <a:pt x="4387303" y="2225181"/>
                    </a:cubicBezTo>
                    <a:lnTo>
                      <a:pt x="4341019" y="1622778"/>
                    </a:lnTo>
                    <a:lnTo>
                      <a:pt x="4243229" y="1622778"/>
                    </a:lnTo>
                    <a:cubicBezTo>
                      <a:pt x="4232071" y="1622782"/>
                      <a:pt x="4221569" y="1617507"/>
                      <a:pt x="4214910" y="1608554"/>
                    </a:cubicBezTo>
                    <a:cubicBezTo>
                      <a:pt x="4208250" y="1599601"/>
                      <a:pt x="4206220" y="1588025"/>
                      <a:pt x="4209433" y="1577340"/>
                    </a:cubicBezTo>
                    <a:lnTo>
                      <a:pt x="4407482" y="917222"/>
                    </a:lnTo>
                    <a:close/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1504" y="398753"/>
                      <a:pt x="5836117" y="492944"/>
                      <a:pt x="5952649" y="492944"/>
                    </a:cubicBezTo>
                    <a:cubicBezTo>
                      <a:pt x="6069181" y="492944"/>
                      <a:pt x="6163794" y="398753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close/>
                    <a:moveTo>
                      <a:pt x="5740982" y="917222"/>
                    </a:move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6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64316" y="917222"/>
                    </a:lnTo>
                    <a:lnTo>
                      <a:pt x="6362295" y="1577340"/>
                    </a:lnTo>
                    <a:cubicBezTo>
                      <a:pt x="6365508" y="1588025"/>
                      <a:pt x="6363477" y="1599601"/>
                      <a:pt x="6356818" y="1608554"/>
                    </a:cubicBezTo>
                    <a:cubicBezTo>
                      <a:pt x="6350159" y="1617507"/>
                      <a:pt x="6339656" y="1622782"/>
                      <a:pt x="6328499" y="1622778"/>
                    </a:cubicBezTo>
                    <a:lnTo>
                      <a:pt x="6230708" y="1622778"/>
                    </a:lnTo>
                    <a:lnTo>
                      <a:pt x="6184424" y="2225181"/>
                    </a:lnTo>
                    <a:cubicBezTo>
                      <a:pt x="6183021" y="2243583"/>
                      <a:pt x="6167672" y="2257794"/>
                      <a:pt x="6149217" y="2257778"/>
                    </a:cubicBezTo>
                    <a:lnTo>
                      <a:pt x="6141315" y="2257778"/>
                    </a:lnTo>
                    <a:cubicBezTo>
                      <a:pt x="6065482" y="2257796"/>
                      <a:pt x="6003194" y="2197876"/>
                      <a:pt x="6000274" y="2122100"/>
                    </a:cubicBezTo>
                    <a:lnTo>
                      <a:pt x="5981153" y="1622778"/>
                    </a:lnTo>
                    <a:lnTo>
                      <a:pt x="5924145" y="1622778"/>
                    </a:lnTo>
                    <a:lnTo>
                      <a:pt x="5904953" y="2122100"/>
                    </a:lnTo>
                    <a:cubicBezTo>
                      <a:pt x="5902034" y="2197876"/>
                      <a:pt x="5839746" y="2257796"/>
                      <a:pt x="5763913" y="2257778"/>
                    </a:cubicBezTo>
                    <a:lnTo>
                      <a:pt x="5756011" y="2257778"/>
                    </a:lnTo>
                    <a:cubicBezTo>
                      <a:pt x="5737555" y="2257794"/>
                      <a:pt x="5722206" y="2243583"/>
                      <a:pt x="5720803" y="2225181"/>
                    </a:cubicBezTo>
                    <a:lnTo>
                      <a:pt x="5674519" y="1622778"/>
                    </a:lnTo>
                    <a:lnTo>
                      <a:pt x="5576729" y="1622778"/>
                    </a:lnTo>
                    <a:cubicBezTo>
                      <a:pt x="5565571" y="1622782"/>
                      <a:pt x="5555069" y="1617507"/>
                      <a:pt x="5548410" y="1608554"/>
                    </a:cubicBezTo>
                    <a:cubicBezTo>
                      <a:pt x="5541750" y="1599601"/>
                      <a:pt x="5539720" y="1588025"/>
                      <a:pt x="5542933" y="1577340"/>
                    </a:cubicBezTo>
                    <a:lnTo>
                      <a:pt x="5740982" y="917222"/>
                    </a:lnTo>
                    <a:close/>
                    <a:moveTo>
                      <a:pt x="618649" y="2321278"/>
                    </a:moveTo>
                    <a:cubicBezTo>
                      <a:pt x="562511" y="2321278"/>
                      <a:pt x="508673" y="2343578"/>
                      <a:pt x="468978" y="2383274"/>
                    </a:cubicBezTo>
                    <a:cubicBezTo>
                      <a:pt x="429283" y="2422969"/>
                      <a:pt x="406982" y="2476807"/>
                      <a:pt x="406982" y="2532944"/>
                    </a:cubicBezTo>
                    <a:lnTo>
                      <a:pt x="406982" y="2603500"/>
                    </a:lnTo>
                    <a:cubicBezTo>
                      <a:pt x="407503" y="2720031"/>
                      <a:pt x="502117" y="2814222"/>
                      <a:pt x="618649" y="2814222"/>
                    </a:cubicBezTo>
                    <a:cubicBezTo>
                      <a:pt x="735181" y="2814222"/>
                      <a:pt x="829794" y="2720031"/>
                      <a:pt x="830316" y="2603500"/>
                    </a:cubicBezTo>
                    <a:lnTo>
                      <a:pt x="830316" y="2532944"/>
                    </a:lnTo>
                    <a:cubicBezTo>
                      <a:pt x="830316" y="2476807"/>
                      <a:pt x="808015" y="2422969"/>
                      <a:pt x="768320" y="2383274"/>
                    </a:cubicBezTo>
                    <a:cubicBezTo>
                      <a:pt x="728625" y="2343578"/>
                      <a:pt x="674787" y="2321278"/>
                      <a:pt x="618649" y="2321278"/>
                    </a:cubicBezTo>
                    <a:close/>
                    <a:moveTo>
                      <a:pt x="406982" y="3238500"/>
                    </a:moveTo>
                    <a:lnTo>
                      <a:pt x="232005" y="3646875"/>
                    </a:lnTo>
                    <a:cubicBezTo>
                      <a:pt x="209748" y="3698796"/>
                      <a:pt x="158672" y="3732439"/>
                      <a:pt x="102182" y="3732389"/>
                    </a:cubicBezTo>
                    <a:lnTo>
                      <a:pt x="37130" y="3732389"/>
                    </a:lnTo>
                    <a:cubicBezTo>
                      <a:pt x="25266" y="3732399"/>
                      <a:pt x="14190" y="3726445"/>
                      <a:pt x="7655" y="3716543"/>
                    </a:cubicBezTo>
                    <a:cubicBezTo>
                      <a:pt x="1120" y="3706641"/>
                      <a:pt x="0" y="3694116"/>
                      <a:pt x="4675" y="3683212"/>
                    </a:cubicBezTo>
                    <a:lnTo>
                      <a:pt x="195316" y="3238500"/>
                    </a:lnTo>
                    <a:lnTo>
                      <a:pt x="265448" y="3063099"/>
                    </a:lnTo>
                    <a:cubicBezTo>
                      <a:pt x="308318" y="2955961"/>
                      <a:pt x="412095" y="2885715"/>
                      <a:pt x="527491" y="2885722"/>
                    </a:cubicBezTo>
                    <a:lnTo>
                      <a:pt x="709807" y="2885722"/>
                    </a:lnTo>
                    <a:cubicBezTo>
                      <a:pt x="825203" y="2885715"/>
                      <a:pt x="928980" y="2955961"/>
                      <a:pt x="971850" y="3063099"/>
                    </a:cubicBezTo>
                    <a:lnTo>
                      <a:pt x="1041982" y="3238500"/>
                    </a:lnTo>
                    <a:lnTo>
                      <a:pt x="1232553" y="3683212"/>
                    </a:lnTo>
                    <a:cubicBezTo>
                      <a:pt x="1237228" y="3694116"/>
                      <a:pt x="1236108" y="3706641"/>
                      <a:pt x="1229572" y="3716543"/>
                    </a:cubicBezTo>
                    <a:cubicBezTo>
                      <a:pt x="1223037" y="3726445"/>
                      <a:pt x="1211962" y="3732399"/>
                      <a:pt x="1200097" y="3732389"/>
                    </a:cubicBezTo>
                    <a:lnTo>
                      <a:pt x="1135045" y="3732389"/>
                    </a:lnTo>
                    <a:cubicBezTo>
                      <a:pt x="1078607" y="3732383"/>
                      <a:pt x="1027601" y="3698749"/>
                      <a:pt x="1005364" y="3646875"/>
                    </a:cubicBezTo>
                    <a:lnTo>
                      <a:pt x="830316" y="3238500"/>
                    </a:lnTo>
                    <a:lnTo>
                      <a:pt x="1028295" y="3898618"/>
                    </a:lnTo>
                    <a:cubicBezTo>
                      <a:pt x="1031508" y="3909303"/>
                      <a:pt x="1029477" y="3920879"/>
                      <a:pt x="1022818" y="3929832"/>
                    </a:cubicBezTo>
                    <a:cubicBezTo>
                      <a:pt x="1016159" y="3938785"/>
                      <a:pt x="1005656" y="3944060"/>
                      <a:pt x="994498" y="3944055"/>
                    </a:cubicBezTo>
                    <a:lnTo>
                      <a:pt x="896708" y="3944055"/>
                    </a:lnTo>
                    <a:lnTo>
                      <a:pt x="850424" y="4546459"/>
                    </a:lnTo>
                    <a:cubicBezTo>
                      <a:pt x="849021" y="4564861"/>
                      <a:pt x="833672" y="4579072"/>
                      <a:pt x="815217" y="4579055"/>
                    </a:cubicBezTo>
                    <a:lnTo>
                      <a:pt x="807315" y="4579055"/>
                    </a:lnTo>
                    <a:cubicBezTo>
                      <a:pt x="731482" y="4579074"/>
                      <a:pt x="669194" y="4519154"/>
                      <a:pt x="666274" y="4443377"/>
                    </a:cubicBezTo>
                    <a:lnTo>
                      <a:pt x="647153" y="3944055"/>
                    </a:lnTo>
                    <a:lnTo>
                      <a:pt x="590145" y="3944055"/>
                    </a:lnTo>
                    <a:lnTo>
                      <a:pt x="570953" y="4443377"/>
                    </a:lnTo>
                    <a:cubicBezTo>
                      <a:pt x="568034" y="4519154"/>
                      <a:pt x="505746" y="4579074"/>
                      <a:pt x="429913" y="4579055"/>
                    </a:cubicBezTo>
                    <a:lnTo>
                      <a:pt x="422011" y="4579055"/>
                    </a:lnTo>
                    <a:cubicBezTo>
                      <a:pt x="403555" y="4579072"/>
                      <a:pt x="388206" y="4564861"/>
                      <a:pt x="386803" y="4546459"/>
                    </a:cubicBezTo>
                    <a:lnTo>
                      <a:pt x="340519" y="3944055"/>
                    </a:lnTo>
                    <a:lnTo>
                      <a:pt x="242729" y="3944055"/>
                    </a:lnTo>
                    <a:cubicBezTo>
                      <a:pt x="231571" y="3944060"/>
                      <a:pt x="221069" y="3938785"/>
                      <a:pt x="214410" y="3929832"/>
                    </a:cubicBezTo>
                    <a:cubicBezTo>
                      <a:pt x="207751" y="3920879"/>
                      <a:pt x="205719" y="3909303"/>
                      <a:pt x="208933" y="3898618"/>
                    </a:cubicBezTo>
                    <a:lnTo>
                      <a:pt x="406982" y="3238500"/>
                    </a:lnTo>
                    <a:close/>
                    <a:moveTo>
                      <a:pt x="1952149" y="2321278"/>
                    </a:moveTo>
                    <a:cubicBezTo>
                      <a:pt x="1896012" y="2321278"/>
                      <a:pt x="1842173" y="2343578"/>
                      <a:pt x="1802478" y="2383273"/>
                    </a:cubicBezTo>
                    <a:cubicBezTo>
                      <a:pt x="1762783" y="2422969"/>
                      <a:pt x="1740482" y="2476807"/>
                      <a:pt x="1740482" y="2532944"/>
                    </a:cubicBezTo>
                    <a:lnTo>
                      <a:pt x="1740482" y="2603500"/>
                    </a:lnTo>
                    <a:cubicBezTo>
                      <a:pt x="1741003" y="2720031"/>
                      <a:pt x="1835617" y="2814222"/>
                      <a:pt x="1952149" y="2814222"/>
                    </a:cubicBezTo>
                    <a:cubicBezTo>
                      <a:pt x="2068681" y="2814222"/>
                      <a:pt x="2163295" y="2720031"/>
                      <a:pt x="2163816" y="2603500"/>
                    </a:cubicBezTo>
                    <a:lnTo>
                      <a:pt x="2163816" y="2532944"/>
                    </a:lnTo>
                    <a:cubicBezTo>
                      <a:pt x="2163816" y="2476807"/>
                      <a:pt x="2141515" y="2422969"/>
                      <a:pt x="2101820" y="2383273"/>
                    </a:cubicBezTo>
                    <a:cubicBezTo>
                      <a:pt x="2062125" y="2343578"/>
                      <a:pt x="2008286" y="2321278"/>
                      <a:pt x="1952149" y="2321278"/>
                    </a:cubicBezTo>
                    <a:close/>
                    <a:moveTo>
                      <a:pt x="1740482" y="3238500"/>
                    </a:moveTo>
                    <a:lnTo>
                      <a:pt x="1565505" y="3646875"/>
                    </a:lnTo>
                    <a:cubicBezTo>
                      <a:pt x="1543248" y="3698796"/>
                      <a:pt x="1492172" y="3732439"/>
                      <a:pt x="1435682" y="3732389"/>
                    </a:cubicBezTo>
                    <a:lnTo>
                      <a:pt x="1370630" y="3732389"/>
                    </a:lnTo>
                    <a:cubicBezTo>
                      <a:pt x="1358766" y="3732399"/>
                      <a:pt x="1347690" y="3726445"/>
                      <a:pt x="1341155" y="3716543"/>
                    </a:cubicBezTo>
                    <a:cubicBezTo>
                      <a:pt x="1334620" y="3706641"/>
                      <a:pt x="1333500" y="3694116"/>
                      <a:pt x="1338175" y="3683212"/>
                    </a:cubicBezTo>
                    <a:lnTo>
                      <a:pt x="1528816" y="3238500"/>
                    </a:lnTo>
                    <a:lnTo>
                      <a:pt x="1598948" y="3063099"/>
                    </a:lnTo>
                    <a:cubicBezTo>
                      <a:pt x="1641818" y="2955961"/>
                      <a:pt x="1745595" y="2885715"/>
                      <a:pt x="1860991" y="2885722"/>
                    </a:cubicBezTo>
                    <a:lnTo>
                      <a:pt x="2043307" y="2885722"/>
                    </a:lnTo>
                    <a:cubicBezTo>
                      <a:pt x="2158703" y="2885715"/>
                      <a:pt x="2262480" y="2955961"/>
                      <a:pt x="2305350" y="3063099"/>
                    </a:cubicBezTo>
                    <a:lnTo>
                      <a:pt x="2375482" y="3238500"/>
                    </a:lnTo>
                    <a:lnTo>
                      <a:pt x="2566053" y="3683212"/>
                    </a:lnTo>
                    <a:cubicBezTo>
                      <a:pt x="2570727" y="3694116"/>
                      <a:pt x="2569607" y="3706640"/>
                      <a:pt x="2563072" y="3716543"/>
                    </a:cubicBezTo>
                    <a:cubicBezTo>
                      <a:pt x="2556537" y="3726445"/>
                      <a:pt x="2545462" y="3732399"/>
                      <a:pt x="2533597" y="3732389"/>
                    </a:cubicBezTo>
                    <a:lnTo>
                      <a:pt x="2468545" y="3732389"/>
                    </a:lnTo>
                    <a:cubicBezTo>
                      <a:pt x="2412107" y="3732383"/>
                      <a:pt x="2361101" y="3698749"/>
                      <a:pt x="2338864" y="3646875"/>
                    </a:cubicBezTo>
                    <a:lnTo>
                      <a:pt x="2163816" y="3238500"/>
                    </a:lnTo>
                    <a:lnTo>
                      <a:pt x="2361795" y="3898618"/>
                    </a:lnTo>
                    <a:cubicBezTo>
                      <a:pt x="2365008" y="3909303"/>
                      <a:pt x="2362977" y="3920879"/>
                      <a:pt x="2356318" y="3929831"/>
                    </a:cubicBezTo>
                    <a:cubicBezTo>
                      <a:pt x="2349659" y="3938785"/>
                      <a:pt x="2339157" y="3944059"/>
                      <a:pt x="2327999" y="3944055"/>
                    </a:cubicBezTo>
                    <a:lnTo>
                      <a:pt x="2230208" y="3944055"/>
                    </a:lnTo>
                    <a:lnTo>
                      <a:pt x="2183924" y="4546459"/>
                    </a:lnTo>
                    <a:cubicBezTo>
                      <a:pt x="2182521" y="4564861"/>
                      <a:pt x="2167172" y="4579072"/>
                      <a:pt x="2148717" y="4579055"/>
                    </a:cubicBezTo>
                    <a:lnTo>
                      <a:pt x="2140815" y="4579055"/>
                    </a:lnTo>
                    <a:cubicBezTo>
                      <a:pt x="2064982" y="4579074"/>
                      <a:pt x="2002694" y="4519154"/>
                      <a:pt x="1999774" y="4443377"/>
                    </a:cubicBezTo>
                    <a:lnTo>
                      <a:pt x="1980653" y="3944055"/>
                    </a:lnTo>
                    <a:lnTo>
                      <a:pt x="1923645" y="3944055"/>
                    </a:lnTo>
                    <a:lnTo>
                      <a:pt x="1904453" y="4443377"/>
                    </a:lnTo>
                    <a:cubicBezTo>
                      <a:pt x="1901534" y="4519154"/>
                      <a:pt x="1839246" y="4579074"/>
                      <a:pt x="1763413" y="4579055"/>
                    </a:cubicBezTo>
                    <a:lnTo>
                      <a:pt x="1755511" y="4579055"/>
                    </a:lnTo>
                    <a:cubicBezTo>
                      <a:pt x="1737055" y="4579072"/>
                      <a:pt x="1721706" y="4564861"/>
                      <a:pt x="1720303" y="4546459"/>
                    </a:cubicBezTo>
                    <a:lnTo>
                      <a:pt x="1674019" y="3944055"/>
                    </a:lnTo>
                    <a:lnTo>
                      <a:pt x="1576229" y="3944055"/>
                    </a:lnTo>
                    <a:cubicBezTo>
                      <a:pt x="1565071" y="3944060"/>
                      <a:pt x="1554569" y="3938785"/>
                      <a:pt x="1547910" y="3929832"/>
                    </a:cubicBezTo>
                    <a:cubicBezTo>
                      <a:pt x="1541251" y="3920879"/>
                      <a:pt x="1539219" y="3909303"/>
                      <a:pt x="1542433" y="3898618"/>
                    </a:cubicBezTo>
                    <a:lnTo>
                      <a:pt x="1740482" y="3238500"/>
                    </a:lnTo>
                    <a:close/>
                    <a:moveTo>
                      <a:pt x="3285649" y="2321278"/>
                    </a:moveTo>
                    <a:cubicBezTo>
                      <a:pt x="3229512" y="2321278"/>
                      <a:pt x="3175673" y="2343578"/>
                      <a:pt x="3135978" y="2383273"/>
                    </a:cubicBezTo>
                    <a:cubicBezTo>
                      <a:pt x="3096283" y="2422969"/>
                      <a:pt x="3073982" y="2476807"/>
                      <a:pt x="3073982" y="2532944"/>
                    </a:cubicBezTo>
                    <a:lnTo>
                      <a:pt x="3073982" y="2603500"/>
                    </a:lnTo>
                    <a:cubicBezTo>
                      <a:pt x="3074503" y="2720031"/>
                      <a:pt x="3169117" y="2814222"/>
                      <a:pt x="3285649" y="2814222"/>
                    </a:cubicBezTo>
                    <a:cubicBezTo>
                      <a:pt x="3402181" y="2814222"/>
                      <a:pt x="3496794" y="2720031"/>
                      <a:pt x="3497316" y="2603500"/>
                    </a:cubicBezTo>
                    <a:lnTo>
                      <a:pt x="3497316" y="2532944"/>
                    </a:lnTo>
                    <a:cubicBezTo>
                      <a:pt x="3497316" y="2416044"/>
                      <a:pt x="3402549" y="2321278"/>
                      <a:pt x="3285649" y="2321278"/>
                    </a:cubicBezTo>
                    <a:close/>
                    <a:moveTo>
                      <a:pt x="3073982" y="3238500"/>
                    </a:moveTo>
                    <a:lnTo>
                      <a:pt x="2899005" y="3646875"/>
                    </a:lnTo>
                    <a:cubicBezTo>
                      <a:pt x="2876748" y="3698796"/>
                      <a:pt x="2825672" y="3732439"/>
                      <a:pt x="2769182" y="3732389"/>
                    </a:cubicBezTo>
                    <a:lnTo>
                      <a:pt x="2704130" y="3732389"/>
                    </a:lnTo>
                    <a:cubicBezTo>
                      <a:pt x="2692266" y="3732399"/>
                      <a:pt x="2681190" y="3726445"/>
                      <a:pt x="2674655" y="3716543"/>
                    </a:cubicBezTo>
                    <a:cubicBezTo>
                      <a:pt x="2668120" y="3706640"/>
                      <a:pt x="2667000" y="3694116"/>
                      <a:pt x="2671675" y="3683212"/>
                    </a:cubicBezTo>
                    <a:lnTo>
                      <a:pt x="2862316" y="3238500"/>
                    </a:lnTo>
                    <a:lnTo>
                      <a:pt x="2932448" y="3063099"/>
                    </a:lnTo>
                    <a:cubicBezTo>
                      <a:pt x="2975318" y="2955961"/>
                      <a:pt x="3079095" y="2885715"/>
                      <a:pt x="3194491" y="2885722"/>
                    </a:cubicBezTo>
                    <a:lnTo>
                      <a:pt x="3376807" y="2885722"/>
                    </a:lnTo>
                    <a:cubicBezTo>
                      <a:pt x="3492203" y="2885714"/>
                      <a:pt x="3595980" y="2955961"/>
                      <a:pt x="3638850" y="3063099"/>
                    </a:cubicBezTo>
                    <a:lnTo>
                      <a:pt x="3708982" y="3238500"/>
                    </a:lnTo>
                    <a:lnTo>
                      <a:pt x="3899553" y="3683212"/>
                    </a:lnTo>
                    <a:cubicBezTo>
                      <a:pt x="3904228" y="3694116"/>
                      <a:pt x="3903108" y="3706641"/>
                      <a:pt x="3896572" y="3716543"/>
                    </a:cubicBezTo>
                    <a:cubicBezTo>
                      <a:pt x="3890037" y="3726445"/>
                      <a:pt x="3878962" y="3732399"/>
                      <a:pt x="3867097" y="3732389"/>
                    </a:cubicBezTo>
                    <a:lnTo>
                      <a:pt x="3802045" y="3732389"/>
                    </a:lnTo>
                    <a:cubicBezTo>
                      <a:pt x="3745607" y="3732383"/>
                      <a:pt x="3694601" y="3698748"/>
                      <a:pt x="3672364" y="3646875"/>
                    </a:cubicBezTo>
                    <a:lnTo>
                      <a:pt x="3497316" y="3238500"/>
                    </a:lnTo>
                    <a:lnTo>
                      <a:pt x="3695295" y="3898618"/>
                    </a:lnTo>
                    <a:cubicBezTo>
                      <a:pt x="3698508" y="3909303"/>
                      <a:pt x="3696477" y="3920879"/>
                      <a:pt x="3689818" y="3929831"/>
                    </a:cubicBezTo>
                    <a:cubicBezTo>
                      <a:pt x="3683158" y="3938785"/>
                      <a:pt x="3672656" y="3944059"/>
                      <a:pt x="3661499" y="3944055"/>
                    </a:cubicBezTo>
                    <a:lnTo>
                      <a:pt x="3563708" y="3944055"/>
                    </a:lnTo>
                    <a:lnTo>
                      <a:pt x="3517424" y="4546459"/>
                    </a:lnTo>
                    <a:cubicBezTo>
                      <a:pt x="3516021" y="4564861"/>
                      <a:pt x="3500672" y="4579072"/>
                      <a:pt x="3482217" y="4579055"/>
                    </a:cubicBezTo>
                    <a:lnTo>
                      <a:pt x="3474315" y="4579055"/>
                    </a:lnTo>
                    <a:cubicBezTo>
                      <a:pt x="3398482" y="4579074"/>
                      <a:pt x="3336194" y="4519154"/>
                      <a:pt x="3333274" y="4443377"/>
                    </a:cubicBezTo>
                    <a:lnTo>
                      <a:pt x="3314153" y="3944055"/>
                    </a:lnTo>
                    <a:lnTo>
                      <a:pt x="3257145" y="3944055"/>
                    </a:lnTo>
                    <a:lnTo>
                      <a:pt x="3237953" y="4443377"/>
                    </a:lnTo>
                    <a:cubicBezTo>
                      <a:pt x="3235034" y="4519154"/>
                      <a:pt x="3172746" y="4579074"/>
                      <a:pt x="3096913" y="4579055"/>
                    </a:cubicBezTo>
                    <a:lnTo>
                      <a:pt x="3089011" y="4579055"/>
                    </a:lnTo>
                    <a:cubicBezTo>
                      <a:pt x="3070555" y="4579072"/>
                      <a:pt x="3055206" y="4564861"/>
                      <a:pt x="3053803" y="4546459"/>
                    </a:cubicBezTo>
                    <a:lnTo>
                      <a:pt x="3007519" y="3944055"/>
                    </a:lnTo>
                    <a:lnTo>
                      <a:pt x="2909729" y="3944055"/>
                    </a:lnTo>
                    <a:cubicBezTo>
                      <a:pt x="2898571" y="3944059"/>
                      <a:pt x="2888069" y="3938785"/>
                      <a:pt x="2881410" y="3929831"/>
                    </a:cubicBezTo>
                    <a:cubicBezTo>
                      <a:pt x="2874751" y="3920879"/>
                      <a:pt x="2872720" y="3909303"/>
                      <a:pt x="2875933" y="3898618"/>
                    </a:cubicBezTo>
                    <a:lnTo>
                      <a:pt x="3073982" y="3238500"/>
                    </a:lnTo>
                    <a:close/>
                    <a:moveTo>
                      <a:pt x="4619149" y="2321278"/>
                    </a:moveTo>
                    <a:cubicBezTo>
                      <a:pt x="4502249" y="2321278"/>
                      <a:pt x="4407482" y="2416044"/>
                      <a:pt x="4407482" y="2532944"/>
                    </a:cubicBezTo>
                    <a:lnTo>
                      <a:pt x="4407482" y="2603500"/>
                    </a:lnTo>
                    <a:cubicBezTo>
                      <a:pt x="4408004" y="2720031"/>
                      <a:pt x="4502617" y="2814222"/>
                      <a:pt x="4619149" y="2814222"/>
                    </a:cubicBezTo>
                    <a:cubicBezTo>
                      <a:pt x="4735681" y="2814222"/>
                      <a:pt x="4830294" y="2720031"/>
                      <a:pt x="4830816" y="2603500"/>
                    </a:cubicBezTo>
                    <a:lnTo>
                      <a:pt x="4830816" y="2532944"/>
                    </a:lnTo>
                    <a:cubicBezTo>
                      <a:pt x="4830816" y="2416044"/>
                      <a:pt x="4736049" y="2321278"/>
                      <a:pt x="4619149" y="2321278"/>
                    </a:cubicBezTo>
                    <a:close/>
                    <a:moveTo>
                      <a:pt x="4407482" y="3238500"/>
                    </a:moveTo>
                    <a:lnTo>
                      <a:pt x="4232504" y="3646875"/>
                    </a:lnTo>
                    <a:cubicBezTo>
                      <a:pt x="4210248" y="3698796"/>
                      <a:pt x="4159172" y="3732439"/>
                      <a:pt x="4102682" y="3732389"/>
                    </a:cubicBezTo>
                    <a:lnTo>
                      <a:pt x="4037630" y="3732389"/>
                    </a:lnTo>
                    <a:cubicBezTo>
                      <a:pt x="4025766" y="3732399"/>
                      <a:pt x="4014691" y="3726445"/>
                      <a:pt x="4008155" y="3716543"/>
                    </a:cubicBezTo>
                    <a:cubicBezTo>
                      <a:pt x="4001620" y="3706641"/>
                      <a:pt x="4000500" y="3694116"/>
                      <a:pt x="4005174" y="3683212"/>
                    </a:cubicBezTo>
                    <a:lnTo>
                      <a:pt x="4195816" y="3238500"/>
                    </a:lnTo>
                    <a:lnTo>
                      <a:pt x="4265948" y="3063099"/>
                    </a:lnTo>
                    <a:cubicBezTo>
                      <a:pt x="4308818" y="2955961"/>
                      <a:pt x="4412595" y="2885715"/>
                      <a:pt x="4527991" y="2885722"/>
                    </a:cubicBezTo>
                    <a:lnTo>
                      <a:pt x="4710307" y="2885722"/>
                    </a:lnTo>
                    <a:cubicBezTo>
                      <a:pt x="4825703" y="2885714"/>
                      <a:pt x="4929480" y="2955961"/>
                      <a:pt x="4972350" y="3063099"/>
                    </a:cubicBezTo>
                    <a:lnTo>
                      <a:pt x="5042482" y="3238500"/>
                    </a:lnTo>
                    <a:lnTo>
                      <a:pt x="5233053" y="3683212"/>
                    </a:lnTo>
                    <a:cubicBezTo>
                      <a:pt x="5237728" y="3694116"/>
                      <a:pt x="5236608" y="3706641"/>
                      <a:pt x="5230072" y="3716543"/>
                    </a:cubicBezTo>
                    <a:cubicBezTo>
                      <a:pt x="5223537" y="3726445"/>
                      <a:pt x="5212462" y="3732399"/>
                      <a:pt x="5200597" y="3732389"/>
                    </a:cubicBezTo>
                    <a:lnTo>
                      <a:pt x="5135545" y="3732389"/>
                    </a:lnTo>
                    <a:cubicBezTo>
                      <a:pt x="5079107" y="3732383"/>
                      <a:pt x="5028101" y="3698748"/>
                      <a:pt x="5005864" y="3646875"/>
                    </a:cubicBezTo>
                    <a:lnTo>
                      <a:pt x="4830816" y="3238500"/>
                    </a:lnTo>
                    <a:lnTo>
                      <a:pt x="5028795" y="3898618"/>
                    </a:lnTo>
                    <a:cubicBezTo>
                      <a:pt x="5032008" y="3909303"/>
                      <a:pt x="5029977" y="3920879"/>
                      <a:pt x="5023318" y="3929831"/>
                    </a:cubicBezTo>
                    <a:cubicBezTo>
                      <a:pt x="5016658" y="3938785"/>
                      <a:pt x="5006156" y="3944059"/>
                      <a:pt x="4994999" y="3944055"/>
                    </a:cubicBezTo>
                    <a:lnTo>
                      <a:pt x="4897208" y="3944055"/>
                    </a:lnTo>
                    <a:lnTo>
                      <a:pt x="4850924" y="4546459"/>
                    </a:lnTo>
                    <a:cubicBezTo>
                      <a:pt x="4849521" y="4564861"/>
                      <a:pt x="4834172" y="4579072"/>
                      <a:pt x="4815717" y="4579055"/>
                    </a:cubicBezTo>
                    <a:lnTo>
                      <a:pt x="4807815" y="4579055"/>
                    </a:lnTo>
                    <a:cubicBezTo>
                      <a:pt x="4731982" y="4579074"/>
                      <a:pt x="4669694" y="4519154"/>
                      <a:pt x="4666774" y="4443377"/>
                    </a:cubicBezTo>
                    <a:lnTo>
                      <a:pt x="4647653" y="3944055"/>
                    </a:lnTo>
                    <a:lnTo>
                      <a:pt x="4590645" y="3944055"/>
                    </a:lnTo>
                    <a:lnTo>
                      <a:pt x="4571453" y="4443377"/>
                    </a:lnTo>
                    <a:cubicBezTo>
                      <a:pt x="4568534" y="4519154"/>
                      <a:pt x="4506246" y="4579074"/>
                      <a:pt x="4430413" y="4579055"/>
                    </a:cubicBezTo>
                    <a:lnTo>
                      <a:pt x="4422511" y="4579055"/>
                    </a:lnTo>
                    <a:cubicBezTo>
                      <a:pt x="4404055" y="4579072"/>
                      <a:pt x="4388706" y="4564861"/>
                      <a:pt x="4387303" y="4546459"/>
                    </a:cubicBezTo>
                    <a:lnTo>
                      <a:pt x="4341019" y="3944055"/>
                    </a:lnTo>
                    <a:lnTo>
                      <a:pt x="4243229" y="3944055"/>
                    </a:lnTo>
                    <a:cubicBezTo>
                      <a:pt x="4232071" y="3944059"/>
                      <a:pt x="4221569" y="3938785"/>
                      <a:pt x="4214910" y="3929831"/>
                    </a:cubicBezTo>
                    <a:cubicBezTo>
                      <a:pt x="4208250" y="3920879"/>
                      <a:pt x="4206220" y="3909303"/>
                      <a:pt x="4209433" y="3898618"/>
                    </a:cubicBezTo>
                    <a:lnTo>
                      <a:pt x="4407482" y="3238500"/>
                    </a:lnTo>
                    <a:close/>
                    <a:moveTo>
                      <a:pt x="5952649" y="2321278"/>
                    </a:moveTo>
                    <a:cubicBezTo>
                      <a:pt x="5835749" y="2321278"/>
                      <a:pt x="5740982" y="2416044"/>
                      <a:pt x="5740982" y="2532944"/>
                    </a:cubicBezTo>
                    <a:lnTo>
                      <a:pt x="5740982" y="2603500"/>
                    </a:lnTo>
                    <a:cubicBezTo>
                      <a:pt x="5741504" y="2720031"/>
                      <a:pt x="5836117" y="2814222"/>
                      <a:pt x="5952649" y="2814222"/>
                    </a:cubicBezTo>
                    <a:cubicBezTo>
                      <a:pt x="6069181" y="2814222"/>
                      <a:pt x="6163794" y="2720031"/>
                      <a:pt x="6164316" y="2603500"/>
                    </a:cubicBezTo>
                    <a:lnTo>
                      <a:pt x="6164316" y="2532944"/>
                    </a:lnTo>
                    <a:cubicBezTo>
                      <a:pt x="6164316" y="2416044"/>
                      <a:pt x="6069549" y="2321278"/>
                      <a:pt x="5952649" y="2321278"/>
                    </a:cubicBezTo>
                    <a:close/>
                    <a:moveTo>
                      <a:pt x="5740982" y="3238500"/>
                    </a:moveTo>
                    <a:lnTo>
                      <a:pt x="5566004" y="3646875"/>
                    </a:lnTo>
                    <a:cubicBezTo>
                      <a:pt x="5543748" y="3698796"/>
                      <a:pt x="5492672" y="3732439"/>
                      <a:pt x="5436182" y="3732389"/>
                    </a:cubicBezTo>
                    <a:lnTo>
                      <a:pt x="5371130" y="3732389"/>
                    </a:lnTo>
                    <a:cubicBezTo>
                      <a:pt x="5359266" y="3732399"/>
                      <a:pt x="5348191" y="3726445"/>
                      <a:pt x="5341655" y="3716543"/>
                    </a:cubicBezTo>
                    <a:cubicBezTo>
                      <a:pt x="5335120" y="3706641"/>
                      <a:pt x="5334000" y="3694116"/>
                      <a:pt x="5338674" y="3683212"/>
                    </a:cubicBezTo>
                    <a:lnTo>
                      <a:pt x="5529316" y="3238500"/>
                    </a:lnTo>
                    <a:lnTo>
                      <a:pt x="5599448" y="3063099"/>
                    </a:lnTo>
                    <a:cubicBezTo>
                      <a:pt x="5642318" y="2955961"/>
                      <a:pt x="5746095" y="2885715"/>
                      <a:pt x="5861491" y="2885722"/>
                    </a:cubicBezTo>
                    <a:lnTo>
                      <a:pt x="6043807" y="2885722"/>
                    </a:lnTo>
                    <a:cubicBezTo>
                      <a:pt x="6159203" y="2885714"/>
                      <a:pt x="6262980" y="2955961"/>
                      <a:pt x="6305850" y="3063099"/>
                    </a:cubicBezTo>
                    <a:lnTo>
                      <a:pt x="6375982" y="3238500"/>
                    </a:lnTo>
                    <a:lnTo>
                      <a:pt x="6566553" y="3683212"/>
                    </a:lnTo>
                    <a:cubicBezTo>
                      <a:pt x="6571228" y="3694116"/>
                      <a:pt x="6570107" y="3706640"/>
                      <a:pt x="6563572" y="3716543"/>
                    </a:cubicBezTo>
                    <a:cubicBezTo>
                      <a:pt x="6557037" y="3726445"/>
                      <a:pt x="6545962" y="3732399"/>
                      <a:pt x="6534097" y="3732389"/>
                    </a:cubicBezTo>
                    <a:lnTo>
                      <a:pt x="6469045" y="3732389"/>
                    </a:lnTo>
                    <a:cubicBezTo>
                      <a:pt x="6412607" y="3732383"/>
                      <a:pt x="6361601" y="3698748"/>
                      <a:pt x="6339364" y="3646875"/>
                    </a:cubicBezTo>
                    <a:lnTo>
                      <a:pt x="6164316" y="3238500"/>
                    </a:lnTo>
                    <a:lnTo>
                      <a:pt x="6362295" y="3898618"/>
                    </a:lnTo>
                    <a:cubicBezTo>
                      <a:pt x="6365508" y="3909303"/>
                      <a:pt x="6363477" y="3920879"/>
                      <a:pt x="6356818" y="3929831"/>
                    </a:cubicBezTo>
                    <a:cubicBezTo>
                      <a:pt x="6350158" y="3938785"/>
                      <a:pt x="6339656" y="3944059"/>
                      <a:pt x="6328499" y="3944055"/>
                    </a:cubicBezTo>
                    <a:lnTo>
                      <a:pt x="6230708" y="3944055"/>
                    </a:lnTo>
                    <a:lnTo>
                      <a:pt x="6184424" y="4546459"/>
                    </a:lnTo>
                    <a:cubicBezTo>
                      <a:pt x="6183021" y="4564861"/>
                      <a:pt x="6167672" y="4579072"/>
                      <a:pt x="6149217" y="4579055"/>
                    </a:cubicBezTo>
                    <a:lnTo>
                      <a:pt x="6141315" y="4579055"/>
                    </a:lnTo>
                    <a:cubicBezTo>
                      <a:pt x="6065482" y="4579074"/>
                      <a:pt x="6003194" y="4519154"/>
                      <a:pt x="6000274" y="4443377"/>
                    </a:cubicBezTo>
                    <a:lnTo>
                      <a:pt x="5981153" y="3944055"/>
                    </a:lnTo>
                    <a:lnTo>
                      <a:pt x="5924145" y="3944055"/>
                    </a:lnTo>
                    <a:lnTo>
                      <a:pt x="5904953" y="4443377"/>
                    </a:lnTo>
                    <a:cubicBezTo>
                      <a:pt x="5902034" y="4519154"/>
                      <a:pt x="5839746" y="4579074"/>
                      <a:pt x="5763913" y="4579055"/>
                    </a:cubicBezTo>
                    <a:lnTo>
                      <a:pt x="5756011" y="4579055"/>
                    </a:lnTo>
                    <a:cubicBezTo>
                      <a:pt x="5737555" y="4579072"/>
                      <a:pt x="5722206" y="4564861"/>
                      <a:pt x="5720803" y="4546459"/>
                    </a:cubicBezTo>
                    <a:lnTo>
                      <a:pt x="5674519" y="3944055"/>
                    </a:lnTo>
                    <a:lnTo>
                      <a:pt x="5576729" y="3944055"/>
                    </a:lnTo>
                    <a:cubicBezTo>
                      <a:pt x="5565571" y="3944059"/>
                      <a:pt x="5555069" y="3938785"/>
                      <a:pt x="5548410" y="3929831"/>
                    </a:cubicBezTo>
                    <a:cubicBezTo>
                      <a:pt x="5541750" y="3920879"/>
                      <a:pt x="5539720" y="3909303"/>
                      <a:pt x="5542933" y="3898618"/>
                    </a:cubicBezTo>
                    <a:lnTo>
                      <a:pt x="5740982" y="3238500"/>
                    </a:lnTo>
                    <a:close/>
                    <a:moveTo>
                      <a:pt x="618649" y="4642555"/>
                    </a:moveTo>
                    <a:cubicBezTo>
                      <a:pt x="562511" y="4642555"/>
                      <a:pt x="508673" y="4664856"/>
                      <a:pt x="468978" y="4704551"/>
                    </a:cubicBezTo>
                    <a:cubicBezTo>
                      <a:pt x="429283" y="4744246"/>
                      <a:pt x="406982" y="4798085"/>
                      <a:pt x="406982" y="4854222"/>
                    </a:cubicBezTo>
                    <a:lnTo>
                      <a:pt x="406982" y="4924778"/>
                    </a:lnTo>
                    <a:cubicBezTo>
                      <a:pt x="407503" y="5041309"/>
                      <a:pt x="502117" y="5135500"/>
                      <a:pt x="618649" y="5135500"/>
                    </a:cubicBezTo>
                    <a:cubicBezTo>
                      <a:pt x="735181" y="5135500"/>
                      <a:pt x="829794" y="5041309"/>
                      <a:pt x="830316" y="4924778"/>
                    </a:cubicBezTo>
                    <a:lnTo>
                      <a:pt x="830316" y="4854222"/>
                    </a:lnTo>
                    <a:cubicBezTo>
                      <a:pt x="830316" y="4798085"/>
                      <a:pt x="808015" y="4744246"/>
                      <a:pt x="768320" y="4704551"/>
                    </a:cubicBezTo>
                    <a:cubicBezTo>
                      <a:pt x="728625" y="4664856"/>
                      <a:pt x="674787" y="4642555"/>
                      <a:pt x="618649" y="4642555"/>
                    </a:cubicBezTo>
                    <a:close/>
                    <a:moveTo>
                      <a:pt x="406982" y="5559778"/>
                    </a:moveTo>
                    <a:lnTo>
                      <a:pt x="232005" y="5968153"/>
                    </a:lnTo>
                    <a:cubicBezTo>
                      <a:pt x="209748" y="6020073"/>
                      <a:pt x="158672" y="6053717"/>
                      <a:pt x="102182" y="6053667"/>
                    </a:cubicBezTo>
                    <a:lnTo>
                      <a:pt x="37130" y="6053667"/>
                    </a:lnTo>
                    <a:cubicBezTo>
                      <a:pt x="25266" y="6053677"/>
                      <a:pt x="14190" y="6047723"/>
                      <a:pt x="7655" y="6037821"/>
                    </a:cubicBezTo>
                    <a:cubicBezTo>
                      <a:pt x="1120" y="6027918"/>
                      <a:pt x="0" y="6015394"/>
                      <a:pt x="4675" y="6004489"/>
                    </a:cubicBezTo>
                    <a:lnTo>
                      <a:pt x="195316" y="5559778"/>
                    </a:lnTo>
                    <a:lnTo>
                      <a:pt x="265448" y="5384377"/>
                    </a:lnTo>
                    <a:cubicBezTo>
                      <a:pt x="308318" y="5277239"/>
                      <a:pt x="412094" y="5206992"/>
                      <a:pt x="527491" y="5207000"/>
                    </a:cubicBezTo>
                    <a:lnTo>
                      <a:pt x="709807" y="5207000"/>
                    </a:lnTo>
                    <a:cubicBezTo>
                      <a:pt x="825204" y="5206992"/>
                      <a:pt x="928980" y="5277239"/>
                      <a:pt x="971850" y="5384377"/>
                    </a:cubicBezTo>
                    <a:lnTo>
                      <a:pt x="1041982" y="5559778"/>
                    </a:lnTo>
                    <a:lnTo>
                      <a:pt x="1232553" y="6004489"/>
                    </a:lnTo>
                    <a:cubicBezTo>
                      <a:pt x="1237228" y="6015394"/>
                      <a:pt x="1236108" y="6027918"/>
                      <a:pt x="1229572" y="6037821"/>
                    </a:cubicBezTo>
                    <a:cubicBezTo>
                      <a:pt x="1223037" y="6047723"/>
                      <a:pt x="1211962" y="6053677"/>
                      <a:pt x="1200097" y="6053667"/>
                    </a:cubicBezTo>
                    <a:lnTo>
                      <a:pt x="1135045" y="6053667"/>
                    </a:lnTo>
                    <a:cubicBezTo>
                      <a:pt x="1078607" y="6053660"/>
                      <a:pt x="1027601" y="6020026"/>
                      <a:pt x="1005364" y="5968153"/>
                    </a:cubicBezTo>
                    <a:lnTo>
                      <a:pt x="830316" y="5559778"/>
                    </a:lnTo>
                    <a:lnTo>
                      <a:pt x="1028295" y="6219896"/>
                    </a:lnTo>
                    <a:cubicBezTo>
                      <a:pt x="1031508" y="6230581"/>
                      <a:pt x="1029477" y="6242157"/>
                      <a:pt x="1022818" y="6251110"/>
                    </a:cubicBezTo>
                    <a:cubicBezTo>
                      <a:pt x="1016159" y="6260063"/>
                      <a:pt x="1005656" y="6265338"/>
                      <a:pt x="994498" y="6265333"/>
                    </a:cubicBezTo>
                    <a:lnTo>
                      <a:pt x="896708" y="6265333"/>
                    </a:lnTo>
                    <a:lnTo>
                      <a:pt x="850424" y="6867737"/>
                    </a:lnTo>
                    <a:cubicBezTo>
                      <a:pt x="849021" y="6886139"/>
                      <a:pt x="833672" y="6900349"/>
                      <a:pt x="815217" y="6900333"/>
                    </a:cubicBezTo>
                    <a:lnTo>
                      <a:pt x="807315" y="6900333"/>
                    </a:lnTo>
                    <a:cubicBezTo>
                      <a:pt x="731482" y="6900352"/>
                      <a:pt x="669194" y="6840432"/>
                      <a:pt x="666274" y="6764655"/>
                    </a:cubicBezTo>
                    <a:lnTo>
                      <a:pt x="647153" y="6265333"/>
                    </a:lnTo>
                    <a:lnTo>
                      <a:pt x="590145" y="6265333"/>
                    </a:lnTo>
                    <a:lnTo>
                      <a:pt x="570953" y="6764655"/>
                    </a:lnTo>
                    <a:cubicBezTo>
                      <a:pt x="568034" y="6840432"/>
                      <a:pt x="505746" y="6900352"/>
                      <a:pt x="429913" y="6900333"/>
                    </a:cubicBezTo>
                    <a:lnTo>
                      <a:pt x="422011" y="6900333"/>
                    </a:lnTo>
                    <a:cubicBezTo>
                      <a:pt x="403555" y="6900349"/>
                      <a:pt x="388206" y="6886139"/>
                      <a:pt x="386803" y="6867737"/>
                    </a:cubicBezTo>
                    <a:lnTo>
                      <a:pt x="340519" y="6265333"/>
                    </a:lnTo>
                    <a:lnTo>
                      <a:pt x="242729" y="6265333"/>
                    </a:lnTo>
                    <a:cubicBezTo>
                      <a:pt x="231571" y="6265338"/>
                      <a:pt x="221069" y="6260063"/>
                      <a:pt x="214410" y="6251110"/>
                    </a:cubicBezTo>
                    <a:cubicBezTo>
                      <a:pt x="207750" y="6242157"/>
                      <a:pt x="205719" y="6230581"/>
                      <a:pt x="208933" y="6219896"/>
                    </a:cubicBezTo>
                    <a:lnTo>
                      <a:pt x="406982" y="5559778"/>
                    </a:lnTo>
                    <a:close/>
                    <a:moveTo>
                      <a:pt x="1952149" y="4642555"/>
                    </a:moveTo>
                    <a:cubicBezTo>
                      <a:pt x="1896012" y="4642555"/>
                      <a:pt x="1842173" y="4664856"/>
                      <a:pt x="1802478" y="4704551"/>
                    </a:cubicBezTo>
                    <a:cubicBezTo>
                      <a:pt x="1762783" y="4744246"/>
                      <a:pt x="1740482" y="4798085"/>
                      <a:pt x="1740482" y="4854222"/>
                    </a:cubicBezTo>
                    <a:lnTo>
                      <a:pt x="1740482" y="4924778"/>
                    </a:lnTo>
                    <a:cubicBezTo>
                      <a:pt x="1741003" y="5041309"/>
                      <a:pt x="1835617" y="5135500"/>
                      <a:pt x="1952149" y="5135500"/>
                    </a:cubicBezTo>
                    <a:cubicBezTo>
                      <a:pt x="2068681" y="5135500"/>
                      <a:pt x="2163295" y="5041309"/>
                      <a:pt x="2163816" y="4924778"/>
                    </a:cubicBezTo>
                    <a:lnTo>
                      <a:pt x="2163816" y="4854222"/>
                    </a:lnTo>
                    <a:cubicBezTo>
                      <a:pt x="2163816" y="4798085"/>
                      <a:pt x="2141515" y="4744246"/>
                      <a:pt x="2101820" y="4704551"/>
                    </a:cubicBezTo>
                    <a:cubicBezTo>
                      <a:pt x="2062125" y="4664856"/>
                      <a:pt x="2008286" y="4642555"/>
                      <a:pt x="1952149" y="4642555"/>
                    </a:cubicBezTo>
                    <a:close/>
                    <a:moveTo>
                      <a:pt x="1740482" y="5559778"/>
                    </a:moveTo>
                    <a:lnTo>
                      <a:pt x="1565505" y="5968153"/>
                    </a:lnTo>
                    <a:cubicBezTo>
                      <a:pt x="1543248" y="6020073"/>
                      <a:pt x="1492172" y="6053717"/>
                      <a:pt x="1435682" y="6053667"/>
                    </a:cubicBezTo>
                    <a:lnTo>
                      <a:pt x="1370630" y="6053667"/>
                    </a:lnTo>
                    <a:cubicBezTo>
                      <a:pt x="1358766" y="6053677"/>
                      <a:pt x="1347690" y="6047723"/>
                      <a:pt x="1341155" y="6037821"/>
                    </a:cubicBezTo>
                    <a:cubicBezTo>
                      <a:pt x="1334620" y="6027918"/>
                      <a:pt x="1333500" y="6015394"/>
                      <a:pt x="1338175" y="6004489"/>
                    </a:cubicBezTo>
                    <a:lnTo>
                      <a:pt x="1528816" y="5559778"/>
                    </a:lnTo>
                    <a:lnTo>
                      <a:pt x="1598948" y="5384377"/>
                    </a:lnTo>
                    <a:cubicBezTo>
                      <a:pt x="1641818" y="5277239"/>
                      <a:pt x="1745594" y="5206992"/>
                      <a:pt x="1860991" y="5207000"/>
                    </a:cubicBezTo>
                    <a:lnTo>
                      <a:pt x="2043307" y="5207000"/>
                    </a:lnTo>
                    <a:cubicBezTo>
                      <a:pt x="2158704" y="5206992"/>
                      <a:pt x="2262480" y="5277239"/>
                      <a:pt x="2305350" y="5384377"/>
                    </a:cubicBezTo>
                    <a:lnTo>
                      <a:pt x="2375482" y="5559778"/>
                    </a:lnTo>
                    <a:lnTo>
                      <a:pt x="2566053" y="6004489"/>
                    </a:lnTo>
                    <a:cubicBezTo>
                      <a:pt x="2570727" y="6015394"/>
                      <a:pt x="2569607" y="6027918"/>
                      <a:pt x="2563072" y="6037821"/>
                    </a:cubicBezTo>
                    <a:cubicBezTo>
                      <a:pt x="2556537" y="6047723"/>
                      <a:pt x="2545462" y="6053677"/>
                      <a:pt x="2533597" y="6053667"/>
                    </a:cubicBezTo>
                    <a:lnTo>
                      <a:pt x="2468545" y="6053667"/>
                    </a:lnTo>
                    <a:cubicBezTo>
                      <a:pt x="2412107" y="6053660"/>
                      <a:pt x="2361101" y="6020026"/>
                      <a:pt x="2338864" y="5968153"/>
                    </a:cubicBezTo>
                    <a:lnTo>
                      <a:pt x="2163816" y="5559778"/>
                    </a:lnTo>
                    <a:lnTo>
                      <a:pt x="2361795" y="6219896"/>
                    </a:lnTo>
                    <a:cubicBezTo>
                      <a:pt x="2365008" y="6230581"/>
                      <a:pt x="2362977" y="6242157"/>
                      <a:pt x="2356318" y="6251110"/>
                    </a:cubicBezTo>
                    <a:cubicBezTo>
                      <a:pt x="2349659" y="6260062"/>
                      <a:pt x="2339157" y="6265338"/>
                      <a:pt x="2327999" y="6265333"/>
                    </a:cubicBezTo>
                    <a:lnTo>
                      <a:pt x="2230208" y="6265333"/>
                    </a:lnTo>
                    <a:lnTo>
                      <a:pt x="2183924" y="6867737"/>
                    </a:lnTo>
                    <a:cubicBezTo>
                      <a:pt x="2182521" y="6886139"/>
                      <a:pt x="2167172" y="6900349"/>
                      <a:pt x="2148717" y="6900333"/>
                    </a:cubicBezTo>
                    <a:lnTo>
                      <a:pt x="2140815" y="6900333"/>
                    </a:lnTo>
                    <a:cubicBezTo>
                      <a:pt x="2064982" y="6900352"/>
                      <a:pt x="2002694" y="6840432"/>
                      <a:pt x="1999774" y="6764655"/>
                    </a:cubicBezTo>
                    <a:lnTo>
                      <a:pt x="1980653" y="6265333"/>
                    </a:lnTo>
                    <a:lnTo>
                      <a:pt x="1923645" y="6265333"/>
                    </a:lnTo>
                    <a:lnTo>
                      <a:pt x="1904453" y="6764655"/>
                    </a:lnTo>
                    <a:cubicBezTo>
                      <a:pt x="1901534" y="6840432"/>
                      <a:pt x="1839246" y="6900352"/>
                      <a:pt x="1763413" y="6900333"/>
                    </a:cubicBezTo>
                    <a:lnTo>
                      <a:pt x="1755511" y="6900333"/>
                    </a:lnTo>
                    <a:cubicBezTo>
                      <a:pt x="1737055" y="6900349"/>
                      <a:pt x="1721706" y="6886139"/>
                      <a:pt x="1720303" y="6867737"/>
                    </a:cubicBezTo>
                    <a:lnTo>
                      <a:pt x="1674019" y="6265333"/>
                    </a:lnTo>
                    <a:lnTo>
                      <a:pt x="1576229" y="6265333"/>
                    </a:lnTo>
                    <a:cubicBezTo>
                      <a:pt x="1565071" y="6265338"/>
                      <a:pt x="1554569" y="6260063"/>
                      <a:pt x="1547910" y="6251110"/>
                    </a:cubicBezTo>
                    <a:cubicBezTo>
                      <a:pt x="1541250" y="6242157"/>
                      <a:pt x="1539219" y="6230581"/>
                      <a:pt x="1542433" y="6219896"/>
                    </a:cubicBezTo>
                    <a:lnTo>
                      <a:pt x="1740482" y="5559778"/>
                    </a:lnTo>
                    <a:close/>
                  </a:path>
                </a:pathLst>
              </a:custGeom>
              <a:solidFill>
                <a:srgbClr val="184ADF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6351" y="4642555"/>
                <a:ext cx="6571228" cy="4579074"/>
              </a:xfrm>
              <a:custGeom>
                <a:avLst/>
                <a:gdLst/>
                <a:ahLst/>
                <a:cxnLst/>
                <a:rect l="l" t="t" r="r" b="b"/>
                <a:pathLst>
                  <a:path w="6571228" h="4579074">
                    <a:moveTo>
                      <a:pt x="3285649" y="0"/>
                    </a:move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30"/>
                      <a:pt x="3073982" y="211667"/>
                    </a:cubicBezTo>
                    <a:lnTo>
                      <a:pt x="3073982" y="282223"/>
                    </a:lnTo>
                    <a:cubicBezTo>
                      <a:pt x="3074503" y="398754"/>
                      <a:pt x="3169117" y="492945"/>
                      <a:pt x="3285649" y="492945"/>
                    </a:cubicBezTo>
                    <a:cubicBezTo>
                      <a:pt x="3402181" y="492945"/>
                      <a:pt x="3496794" y="398754"/>
                      <a:pt x="3497316" y="282223"/>
                    </a:cubicBezTo>
                    <a:lnTo>
                      <a:pt x="3497316" y="211667"/>
                    </a:lnTo>
                    <a:cubicBezTo>
                      <a:pt x="3497316" y="155530"/>
                      <a:pt x="3475015" y="101691"/>
                      <a:pt x="3435320" y="61996"/>
                    </a:cubicBezTo>
                    <a:cubicBezTo>
                      <a:pt x="3395625" y="22301"/>
                      <a:pt x="3341787" y="0"/>
                      <a:pt x="3285649" y="0"/>
                    </a:cubicBezTo>
                    <a:close/>
                    <a:moveTo>
                      <a:pt x="3073982" y="917223"/>
                    </a:moveTo>
                    <a:lnTo>
                      <a:pt x="2899005" y="1325598"/>
                    </a:lnTo>
                    <a:cubicBezTo>
                      <a:pt x="2876748" y="1377518"/>
                      <a:pt x="2825672" y="1411162"/>
                      <a:pt x="2769182" y="1411112"/>
                    </a:cubicBezTo>
                    <a:lnTo>
                      <a:pt x="2704130" y="1411112"/>
                    </a:lnTo>
                    <a:cubicBezTo>
                      <a:pt x="2692266" y="1411122"/>
                      <a:pt x="2681190" y="1405168"/>
                      <a:pt x="2674655" y="1395266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3"/>
                    </a:lnTo>
                    <a:lnTo>
                      <a:pt x="2932448" y="741822"/>
                    </a:lnTo>
                    <a:cubicBezTo>
                      <a:pt x="2975318" y="634684"/>
                      <a:pt x="3079094" y="564437"/>
                      <a:pt x="3194491" y="564445"/>
                    </a:cubicBezTo>
                    <a:lnTo>
                      <a:pt x="3376807" y="564445"/>
                    </a:lnTo>
                    <a:cubicBezTo>
                      <a:pt x="3492203" y="564437"/>
                      <a:pt x="3595980" y="634683"/>
                      <a:pt x="3638850" y="741822"/>
                    </a:cubicBezTo>
                    <a:lnTo>
                      <a:pt x="3708982" y="917223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6"/>
                    </a:cubicBezTo>
                    <a:cubicBezTo>
                      <a:pt x="3890037" y="1405168"/>
                      <a:pt x="3878962" y="1411122"/>
                      <a:pt x="3867097" y="1411112"/>
                    </a:cubicBezTo>
                    <a:lnTo>
                      <a:pt x="3802045" y="1411112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497316" y="917223"/>
                    </a:lnTo>
                    <a:lnTo>
                      <a:pt x="3695295" y="1577341"/>
                    </a:lnTo>
                    <a:cubicBezTo>
                      <a:pt x="3698508" y="1588026"/>
                      <a:pt x="3696477" y="1599602"/>
                      <a:pt x="3689818" y="1608555"/>
                    </a:cubicBezTo>
                    <a:cubicBezTo>
                      <a:pt x="3683159" y="1617507"/>
                      <a:pt x="3672657" y="1622783"/>
                      <a:pt x="3661499" y="1622778"/>
                    </a:cubicBezTo>
                    <a:lnTo>
                      <a:pt x="3563708" y="1622778"/>
                    </a:lnTo>
                    <a:lnTo>
                      <a:pt x="3517424" y="2225182"/>
                    </a:lnTo>
                    <a:cubicBezTo>
                      <a:pt x="3516021" y="2243584"/>
                      <a:pt x="3500672" y="2257794"/>
                      <a:pt x="3482217" y="2257778"/>
                    </a:cubicBezTo>
                    <a:lnTo>
                      <a:pt x="3474315" y="2257778"/>
                    </a:lnTo>
                    <a:cubicBezTo>
                      <a:pt x="3398482" y="2257797"/>
                      <a:pt x="3336194" y="2197877"/>
                      <a:pt x="3333274" y="2122100"/>
                    </a:cubicBezTo>
                    <a:lnTo>
                      <a:pt x="3314153" y="1622778"/>
                    </a:lnTo>
                    <a:lnTo>
                      <a:pt x="3257145" y="1622778"/>
                    </a:lnTo>
                    <a:lnTo>
                      <a:pt x="3237953" y="2122100"/>
                    </a:lnTo>
                    <a:cubicBezTo>
                      <a:pt x="3235033" y="2197877"/>
                      <a:pt x="3172746" y="2257797"/>
                      <a:pt x="3096913" y="2257778"/>
                    </a:cubicBezTo>
                    <a:lnTo>
                      <a:pt x="3089011" y="2257778"/>
                    </a:lnTo>
                    <a:cubicBezTo>
                      <a:pt x="3070555" y="2257794"/>
                      <a:pt x="3055206" y="2243584"/>
                      <a:pt x="3053803" y="2225182"/>
                    </a:cubicBezTo>
                    <a:lnTo>
                      <a:pt x="3007519" y="1622778"/>
                    </a:lnTo>
                    <a:lnTo>
                      <a:pt x="2909729" y="1622778"/>
                    </a:lnTo>
                    <a:cubicBezTo>
                      <a:pt x="2898571" y="1622783"/>
                      <a:pt x="2888069" y="1617507"/>
                      <a:pt x="2881410" y="1608555"/>
                    </a:cubicBezTo>
                    <a:cubicBezTo>
                      <a:pt x="2874750" y="1599602"/>
                      <a:pt x="2872719" y="1588026"/>
                      <a:pt x="2875933" y="1577341"/>
                    </a:cubicBezTo>
                    <a:lnTo>
                      <a:pt x="3073982" y="917223"/>
                    </a:lnTo>
                    <a:close/>
                    <a:moveTo>
                      <a:pt x="4619149" y="0"/>
                    </a:moveTo>
                    <a:cubicBezTo>
                      <a:pt x="4563011" y="0"/>
                      <a:pt x="4509173" y="22301"/>
                      <a:pt x="4469478" y="61996"/>
                    </a:cubicBezTo>
                    <a:cubicBezTo>
                      <a:pt x="4429783" y="101691"/>
                      <a:pt x="4407482" y="155530"/>
                      <a:pt x="4407482" y="211667"/>
                    </a:cubicBezTo>
                    <a:lnTo>
                      <a:pt x="4407482" y="282223"/>
                    </a:lnTo>
                    <a:cubicBezTo>
                      <a:pt x="4408004" y="398754"/>
                      <a:pt x="4502617" y="492945"/>
                      <a:pt x="4619149" y="492945"/>
                    </a:cubicBezTo>
                    <a:cubicBezTo>
                      <a:pt x="4735681" y="492945"/>
                      <a:pt x="4830294" y="398754"/>
                      <a:pt x="4830816" y="282223"/>
                    </a:cubicBezTo>
                    <a:lnTo>
                      <a:pt x="4830816" y="211667"/>
                    </a:lnTo>
                    <a:cubicBezTo>
                      <a:pt x="4830816" y="155530"/>
                      <a:pt x="4808515" y="101691"/>
                      <a:pt x="4768820" y="61996"/>
                    </a:cubicBezTo>
                    <a:cubicBezTo>
                      <a:pt x="4729125" y="22301"/>
                      <a:pt x="4675287" y="0"/>
                      <a:pt x="4619149" y="0"/>
                    </a:cubicBezTo>
                    <a:close/>
                    <a:moveTo>
                      <a:pt x="4407482" y="917223"/>
                    </a:moveTo>
                    <a:lnTo>
                      <a:pt x="4232504" y="1325598"/>
                    </a:lnTo>
                    <a:cubicBezTo>
                      <a:pt x="4210248" y="1377518"/>
                      <a:pt x="4159172" y="1411162"/>
                      <a:pt x="4102682" y="1411112"/>
                    </a:cubicBezTo>
                    <a:lnTo>
                      <a:pt x="4037630" y="1411112"/>
                    </a:lnTo>
                    <a:cubicBezTo>
                      <a:pt x="4025766" y="1411122"/>
                      <a:pt x="4014691" y="1405168"/>
                      <a:pt x="4008155" y="1395266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3"/>
                    </a:lnTo>
                    <a:lnTo>
                      <a:pt x="4265948" y="741822"/>
                    </a:lnTo>
                    <a:cubicBezTo>
                      <a:pt x="4308818" y="634684"/>
                      <a:pt x="4412595" y="564437"/>
                      <a:pt x="4527991" y="564445"/>
                    </a:cubicBezTo>
                    <a:lnTo>
                      <a:pt x="4710307" y="564445"/>
                    </a:lnTo>
                    <a:cubicBezTo>
                      <a:pt x="4825703" y="564437"/>
                      <a:pt x="4929480" y="634683"/>
                      <a:pt x="4972350" y="741822"/>
                    </a:cubicBezTo>
                    <a:lnTo>
                      <a:pt x="5042482" y="917223"/>
                    </a:lnTo>
                    <a:lnTo>
                      <a:pt x="5233053" y="1361934"/>
                    </a:lnTo>
                    <a:cubicBezTo>
                      <a:pt x="5237728" y="1372839"/>
                      <a:pt x="5236608" y="1385363"/>
                      <a:pt x="5230072" y="1395266"/>
                    </a:cubicBezTo>
                    <a:cubicBezTo>
                      <a:pt x="5223537" y="1405168"/>
                      <a:pt x="5212462" y="1411122"/>
                      <a:pt x="5200597" y="1411112"/>
                    </a:cubicBezTo>
                    <a:lnTo>
                      <a:pt x="5135545" y="1411112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30816" y="917223"/>
                    </a:lnTo>
                    <a:lnTo>
                      <a:pt x="5028795" y="1577341"/>
                    </a:lnTo>
                    <a:cubicBezTo>
                      <a:pt x="5032008" y="1588026"/>
                      <a:pt x="5029977" y="1599602"/>
                      <a:pt x="5023318" y="1608555"/>
                    </a:cubicBezTo>
                    <a:cubicBezTo>
                      <a:pt x="5016659" y="1617507"/>
                      <a:pt x="5006157" y="1622783"/>
                      <a:pt x="4994999" y="1622778"/>
                    </a:cubicBezTo>
                    <a:lnTo>
                      <a:pt x="4897208" y="1622778"/>
                    </a:lnTo>
                    <a:lnTo>
                      <a:pt x="4850924" y="2225182"/>
                    </a:lnTo>
                    <a:cubicBezTo>
                      <a:pt x="4849521" y="2243584"/>
                      <a:pt x="4834172" y="2257794"/>
                      <a:pt x="4815717" y="2257778"/>
                    </a:cubicBezTo>
                    <a:lnTo>
                      <a:pt x="4807815" y="2257778"/>
                    </a:lnTo>
                    <a:cubicBezTo>
                      <a:pt x="4731982" y="2257797"/>
                      <a:pt x="4669694" y="2197877"/>
                      <a:pt x="4666774" y="2122100"/>
                    </a:cubicBezTo>
                    <a:lnTo>
                      <a:pt x="4647653" y="1622778"/>
                    </a:lnTo>
                    <a:lnTo>
                      <a:pt x="4590645" y="1622778"/>
                    </a:lnTo>
                    <a:lnTo>
                      <a:pt x="4571453" y="2122100"/>
                    </a:lnTo>
                    <a:cubicBezTo>
                      <a:pt x="4568533" y="2197877"/>
                      <a:pt x="4506245" y="2257797"/>
                      <a:pt x="4430413" y="2257778"/>
                    </a:cubicBezTo>
                    <a:lnTo>
                      <a:pt x="4422511" y="2257778"/>
                    </a:lnTo>
                    <a:cubicBezTo>
                      <a:pt x="4404055" y="2257794"/>
                      <a:pt x="4388706" y="2243584"/>
                      <a:pt x="4387303" y="2225182"/>
                    </a:cubicBezTo>
                    <a:lnTo>
                      <a:pt x="4341019" y="1622778"/>
                    </a:lnTo>
                    <a:lnTo>
                      <a:pt x="4243229" y="1622778"/>
                    </a:lnTo>
                    <a:cubicBezTo>
                      <a:pt x="4232071" y="1622783"/>
                      <a:pt x="4221569" y="1617507"/>
                      <a:pt x="4214909" y="1608555"/>
                    </a:cubicBezTo>
                    <a:cubicBezTo>
                      <a:pt x="4208250" y="1599602"/>
                      <a:pt x="4206219" y="1588026"/>
                      <a:pt x="4209433" y="1577341"/>
                    </a:cubicBezTo>
                    <a:lnTo>
                      <a:pt x="4407482" y="917223"/>
                    </a:lnTo>
                    <a:close/>
                    <a:moveTo>
                      <a:pt x="5952649" y="0"/>
                    </a:moveTo>
                    <a:cubicBezTo>
                      <a:pt x="5896511" y="0"/>
                      <a:pt x="5842673" y="22301"/>
                      <a:pt x="5802978" y="61996"/>
                    </a:cubicBezTo>
                    <a:cubicBezTo>
                      <a:pt x="5763283" y="101691"/>
                      <a:pt x="5740982" y="155530"/>
                      <a:pt x="5740982" y="211667"/>
                    </a:cubicBezTo>
                    <a:lnTo>
                      <a:pt x="5740982" y="282223"/>
                    </a:lnTo>
                    <a:cubicBezTo>
                      <a:pt x="5741504" y="398754"/>
                      <a:pt x="5836117" y="492945"/>
                      <a:pt x="5952649" y="492945"/>
                    </a:cubicBezTo>
                    <a:cubicBezTo>
                      <a:pt x="6069181" y="492945"/>
                      <a:pt x="6163794" y="398754"/>
                      <a:pt x="6164316" y="282223"/>
                    </a:cubicBezTo>
                    <a:lnTo>
                      <a:pt x="6164316" y="211667"/>
                    </a:lnTo>
                    <a:cubicBezTo>
                      <a:pt x="6164316" y="155530"/>
                      <a:pt x="6142015" y="101691"/>
                      <a:pt x="6102320" y="61996"/>
                    </a:cubicBezTo>
                    <a:cubicBezTo>
                      <a:pt x="6062625" y="22301"/>
                      <a:pt x="6008787" y="0"/>
                      <a:pt x="5952649" y="0"/>
                    </a:cubicBezTo>
                    <a:close/>
                    <a:moveTo>
                      <a:pt x="5740982" y="917223"/>
                    </a:moveTo>
                    <a:lnTo>
                      <a:pt x="5566004" y="1325598"/>
                    </a:lnTo>
                    <a:cubicBezTo>
                      <a:pt x="5543748" y="1377518"/>
                      <a:pt x="5492672" y="1411162"/>
                      <a:pt x="5436182" y="1411112"/>
                    </a:cubicBezTo>
                    <a:lnTo>
                      <a:pt x="5371130" y="1411112"/>
                    </a:lnTo>
                    <a:cubicBezTo>
                      <a:pt x="5359266" y="1411122"/>
                      <a:pt x="5348191" y="1405168"/>
                      <a:pt x="5341655" y="1395266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3"/>
                    </a:lnTo>
                    <a:lnTo>
                      <a:pt x="5599448" y="741822"/>
                    </a:lnTo>
                    <a:cubicBezTo>
                      <a:pt x="5642318" y="634684"/>
                      <a:pt x="5746095" y="564437"/>
                      <a:pt x="5861491" y="564445"/>
                    </a:cubicBezTo>
                    <a:lnTo>
                      <a:pt x="6043807" y="564445"/>
                    </a:lnTo>
                    <a:cubicBezTo>
                      <a:pt x="6159203" y="564437"/>
                      <a:pt x="6262980" y="634683"/>
                      <a:pt x="6305850" y="741822"/>
                    </a:cubicBezTo>
                    <a:lnTo>
                      <a:pt x="6375982" y="917223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6"/>
                    </a:cubicBezTo>
                    <a:cubicBezTo>
                      <a:pt x="6557037" y="1405168"/>
                      <a:pt x="6545962" y="1411122"/>
                      <a:pt x="6534097" y="1411112"/>
                    </a:cubicBezTo>
                    <a:lnTo>
                      <a:pt x="6469045" y="1411112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64316" y="917223"/>
                    </a:lnTo>
                    <a:lnTo>
                      <a:pt x="6362295" y="1577341"/>
                    </a:lnTo>
                    <a:cubicBezTo>
                      <a:pt x="6365508" y="1588026"/>
                      <a:pt x="6363477" y="1599602"/>
                      <a:pt x="6356818" y="1608555"/>
                    </a:cubicBezTo>
                    <a:cubicBezTo>
                      <a:pt x="6350159" y="1617507"/>
                      <a:pt x="6339657" y="1622783"/>
                      <a:pt x="6328499" y="1622778"/>
                    </a:cubicBezTo>
                    <a:lnTo>
                      <a:pt x="6230708" y="1622778"/>
                    </a:lnTo>
                    <a:lnTo>
                      <a:pt x="6184424" y="2225182"/>
                    </a:lnTo>
                    <a:cubicBezTo>
                      <a:pt x="6183021" y="2243584"/>
                      <a:pt x="6167672" y="2257794"/>
                      <a:pt x="6149217" y="2257778"/>
                    </a:cubicBezTo>
                    <a:lnTo>
                      <a:pt x="6141315" y="2257778"/>
                    </a:lnTo>
                    <a:cubicBezTo>
                      <a:pt x="6065482" y="2257797"/>
                      <a:pt x="6003194" y="2197877"/>
                      <a:pt x="6000274" y="2122100"/>
                    </a:cubicBezTo>
                    <a:lnTo>
                      <a:pt x="5981153" y="1622778"/>
                    </a:lnTo>
                    <a:lnTo>
                      <a:pt x="5924145" y="1622778"/>
                    </a:lnTo>
                    <a:lnTo>
                      <a:pt x="5904953" y="2122100"/>
                    </a:lnTo>
                    <a:cubicBezTo>
                      <a:pt x="5902033" y="2197877"/>
                      <a:pt x="5839745" y="2257797"/>
                      <a:pt x="5763913" y="2257778"/>
                    </a:cubicBezTo>
                    <a:lnTo>
                      <a:pt x="5756011" y="2257778"/>
                    </a:lnTo>
                    <a:cubicBezTo>
                      <a:pt x="5737555" y="2257794"/>
                      <a:pt x="5722206" y="2243584"/>
                      <a:pt x="5720803" y="2225182"/>
                    </a:cubicBezTo>
                    <a:lnTo>
                      <a:pt x="5674519" y="1622778"/>
                    </a:lnTo>
                    <a:lnTo>
                      <a:pt x="5576729" y="1622778"/>
                    </a:lnTo>
                    <a:cubicBezTo>
                      <a:pt x="5565571" y="1622783"/>
                      <a:pt x="5555069" y="1617507"/>
                      <a:pt x="5548409" y="1608555"/>
                    </a:cubicBezTo>
                    <a:cubicBezTo>
                      <a:pt x="5541750" y="1599602"/>
                      <a:pt x="5539719" y="1588026"/>
                      <a:pt x="5542933" y="1577341"/>
                    </a:cubicBezTo>
                    <a:lnTo>
                      <a:pt x="5740982" y="917223"/>
                    </a:lnTo>
                    <a:close/>
                    <a:moveTo>
                      <a:pt x="618649" y="2321278"/>
                    </a:moveTo>
                    <a:cubicBezTo>
                      <a:pt x="562511" y="2321278"/>
                      <a:pt x="508673" y="2343578"/>
                      <a:pt x="468978" y="2383274"/>
                    </a:cubicBezTo>
                    <a:cubicBezTo>
                      <a:pt x="429283" y="2422969"/>
                      <a:pt x="406982" y="2476807"/>
                      <a:pt x="406982" y="2532945"/>
                    </a:cubicBezTo>
                    <a:lnTo>
                      <a:pt x="406982" y="2603500"/>
                    </a:lnTo>
                    <a:cubicBezTo>
                      <a:pt x="407503" y="2720031"/>
                      <a:pt x="502117" y="2814222"/>
                      <a:pt x="618649" y="2814222"/>
                    </a:cubicBezTo>
                    <a:cubicBezTo>
                      <a:pt x="735181" y="2814222"/>
                      <a:pt x="829794" y="2720031"/>
                      <a:pt x="830316" y="2603500"/>
                    </a:cubicBezTo>
                    <a:lnTo>
                      <a:pt x="830316" y="2532945"/>
                    </a:lnTo>
                    <a:cubicBezTo>
                      <a:pt x="830316" y="2476807"/>
                      <a:pt x="808015" y="2422970"/>
                      <a:pt x="768320" y="2383274"/>
                    </a:cubicBezTo>
                    <a:cubicBezTo>
                      <a:pt x="728625" y="2343578"/>
                      <a:pt x="674787" y="2321278"/>
                      <a:pt x="618649" y="2321278"/>
                    </a:cubicBezTo>
                    <a:close/>
                    <a:moveTo>
                      <a:pt x="406982" y="3238500"/>
                    </a:moveTo>
                    <a:lnTo>
                      <a:pt x="232005" y="3646876"/>
                    </a:lnTo>
                    <a:cubicBezTo>
                      <a:pt x="209748" y="3698796"/>
                      <a:pt x="158672" y="3732440"/>
                      <a:pt x="102182" y="3732390"/>
                    </a:cubicBezTo>
                    <a:lnTo>
                      <a:pt x="37130" y="3732390"/>
                    </a:lnTo>
                    <a:cubicBezTo>
                      <a:pt x="25266" y="3732400"/>
                      <a:pt x="14190" y="3726446"/>
                      <a:pt x="7655" y="3716543"/>
                    </a:cubicBezTo>
                    <a:cubicBezTo>
                      <a:pt x="1120" y="3706641"/>
                      <a:pt x="0" y="3694117"/>
                      <a:pt x="4675" y="3683212"/>
                    </a:cubicBezTo>
                    <a:lnTo>
                      <a:pt x="195316" y="3238500"/>
                    </a:lnTo>
                    <a:lnTo>
                      <a:pt x="265448" y="3063099"/>
                    </a:lnTo>
                    <a:cubicBezTo>
                      <a:pt x="308318" y="2955961"/>
                      <a:pt x="412094" y="2885715"/>
                      <a:pt x="527491" y="2885723"/>
                    </a:cubicBezTo>
                    <a:lnTo>
                      <a:pt x="709807" y="2885723"/>
                    </a:lnTo>
                    <a:cubicBezTo>
                      <a:pt x="825204" y="2885715"/>
                      <a:pt x="928980" y="2955961"/>
                      <a:pt x="971850" y="3063099"/>
                    </a:cubicBezTo>
                    <a:lnTo>
                      <a:pt x="1041982" y="3238500"/>
                    </a:lnTo>
                    <a:lnTo>
                      <a:pt x="1232553" y="3683212"/>
                    </a:lnTo>
                    <a:cubicBezTo>
                      <a:pt x="1237228" y="3694117"/>
                      <a:pt x="1236108" y="3706642"/>
                      <a:pt x="1229573" y="3716543"/>
                    </a:cubicBezTo>
                    <a:cubicBezTo>
                      <a:pt x="1223037" y="3726446"/>
                      <a:pt x="1211962" y="3732400"/>
                      <a:pt x="1200097" y="3732390"/>
                    </a:cubicBezTo>
                    <a:lnTo>
                      <a:pt x="1135045" y="3732390"/>
                    </a:lnTo>
                    <a:cubicBezTo>
                      <a:pt x="1078607" y="3732383"/>
                      <a:pt x="1027601" y="3698749"/>
                      <a:pt x="1005364" y="3646876"/>
                    </a:cubicBezTo>
                    <a:lnTo>
                      <a:pt x="830316" y="3238500"/>
                    </a:lnTo>
                    <a:lnTo>
                      <a:pt x="1028295" y="3898618"/>
                    </a:lnTo>
                    <a:cubicBezTo>
                      <a:pt x="1031508" y="3909304"/>
                      <a:pt x="1029477" y="3920879"/>
                      <a:pt x="1022818" y="3929832"/>
                    </a:cubicBezTo>
                    <a:cubicBezTo>
                      <a:pt x="1016159" y="3938785"/>
                      <a:pt x="1005656" y="3944060"/>
                      <a:pt x="994498" y="3944056"/>
                    </a:cubicBezTo>
                    <a:lnTo>
                      <a:pt x="896708" y="3944056"/>
                    </a:lnTo>
                    <a:lnTo>
                      <a:pt x="850424" y="4546459"/>
                    </a:lnTo>
                    <a:cubicBezTo>
                      <a:pt x="849021" y="4564861"/>
                      <a:pt x="833672" y="4579072"/>
                      <a:pt x="815217" y="4579056"/>
                    </a:cubicBezTo>
                    <a:lnTo>
                      <a:pt x="807315" y="4579056"/>
                    </a:lnTo>
                    <a:cubicBezTo>
                      <a:pt x="731482" y="4579074"/>
                      <a:pt x="669194" y="4519155"/>
                      <a:pt x="666274" y="4443378"/>
                    </a:cubicBezTo>
                    <a:lnTo>
                      <a:pt x="647153" y="3944056"/>
                    </a:lnTo>
                    <a:lnTo>
                      <a:pt x="590145" y="3944056"/>
                    </a:lnTo>
                    <a:lnTo>
                      <a:pt x="570953" y="4443378"/>
                    </a:lnTo>
                    <a:cubicBezTo>
                      <a:pt x="568034" y="4519155"/>
                      <a:pt x="505746" y="4579074"/>
                      <a:pt x="429913" y="4579056"/>
                    </a:cubicBezTo>
                    <a:lnTo>
                      <a:pt x="422011" y="4579056"/>
                    </a:lnTo>
                    <a:cubicBezTo>
                      <a:pt x="403555" y="4579072"/>
                      <a:pt x="388206" y="4564861"/>
                      <a:pt x="386803" y="4546459"/>
                    </a:cubicBezTo>
                    <a:lnTo>
                      <a:pt x="340519" y="3944056"/>
                    </a:lnTo>
                    <a:lnTo>
                      <a:pt x="242729" y="3944056"/>
                    </a:lnTo>
                    <a:cubicBezTo>
                      <a:pt x="231571" y="3944060"/>
                      <a:pt x="221069" y="3938785"/>
                      <a:pt x="214410" y="3929832"/>
                    </a:cubicBezTo>
                    <a:cubicBezTo>
                      <a:pt x="207751" y="3920879"/>
                      <a:pt x="205719" y="3909304"/>
                      <a:pt x="208933" y="3898618"/>
                    </a:cubicBezTo>
                    <a:lnTo>
                      <a:pt x="406982" y="3238500"/>
                    </a:lnTo>
                    <a:close/>
                    <a:moveTo>
                      <a:pt x="1952149" y="2321278"/>
                    </a:moveTo>
                    <a:cubicBezTo>
                      <a:pt x="1896012" y="2321278"/>
                      <a:pt x="1842173" y="2343578"/>
                      <a:pt x="1802478" y="2383274"/>
                    </a:cubicBezTo>
                    <a:cubicBezTo>
                      <a:pt x="1762783" y="2422969"/>
                      <a:pt x="1740482" y="2476807"/>
                      <a:pt x="1740482" y="2532945"/>
                    </a:cubicBezTo>
                    <a:lnTo>
                      <a:pt x="1740482" y="2603500"/>
                    </a:lnTo>
                    <a:cubicBezTo>
                      <a:pt x="1741003" y="2720031"/>
                      <a:pt x="1835617" y="2814222"/>
                      <a:pt x="1952149" y="2814222"/>
                    </a:cubicBezTo>
                    <a:cubicBezTo>
                      <a:pt x="2068681" y="2814222"/>
                      <a:pt x="2163295" y="2720031"/>
                      <a:pt x="2163816" y="2603500"/>
                    </a:cubicBezTo>
                    <a:lnTo>
                      <a:pt x="2163816" y="2532945"/>
                    </a:lnTo>
                    <a:cubicBezTo>
                      <a:pt x="2163816" y="2476807"/>
                      <a:pt x="2141515" y="2422969"/>
                      <a:pt x="2101820" y="2383274"/>
                    </a:cubicBezTo>
                    <a:cubicBezTo>
                      <a:pt x="2062125" y="2343578"/>
                      <a:pt x="2008286" y="2321278"/>
                      <a:pt x="1952149" y="2321278"/>
                    </a:cubicBezTo>
                    <a:close/>
                    <a:moveTo>
                      <a:pt x="1740482" y="3238500"/>
                    </a:moveTo>
                    <a:lnTo>
                      <a:pt x="1565505" y="3646876"/>
                    </a:lnTo>
                    <a:cubicBezTo>
                      <a:pt x="1543248" y="3698796"/>
                      <a:pt x="1492172" y="3732440"/>
                      <a:pt x="1435682" y="3732390"/>
                    </a:cubicBezTo>
                    <a:lnTo>
                      <a:pt x="1370630" y="3732390"/>
                    </a:lnTo>
                    <a:cubicBezTo>
                      <a:pt x="1358766" y="3732400"/>
                      <a:pt x="1347690" y="3726446"/>
                      <a:pt x="1341155" y="3716543"/>
                    </a:cubicBezTo>
                    <a:cubicBezTo>
                      <a:pt x="1334620" y="3706642"/>
                      <a:pt x="1333500" y="3694117"/>
                      <a:pt x="1338175" y="3683212"/>
                    </a:cubicBezTo>
                    <a:lnTo>
                      <a:pt x="1528816" y="3238500"/>
                    </a:lnTo>
                    <a:lnTo>
                      <a:pt x="1598948" y="3063099"/>
                    </a:lnTo>
                    <a:cubicBezTo>
                      <a:pt x="1641818" y="2955961"/>
                      <a:pt x="1745594" y="2885715"/>
                      <a:pt x="1860991" y="2885723"/>
                    </a:cubicBezTo>
                    <a:lnTo>
                      <a:pt x="2043307" y="2885723"/>
                    </a:lnTo>
                    <a:cubicBezTo>
                      <a:pt x="2158704" y="2885715"/>
                      <a:pt x="2262480" y="2955961"/>
                      <a:pt x="2305350" y="3063099"/>
                    </a:cubicBezTo>
                    <a:lnTo>
                      <a:pt x="2375482" y="3238500"/>
                    </a:lnTo>
                    <a:lnTo>
                      <a:pt x="2566053" y="3683212"/>
                    </a:lnTo>
                    <a:cubicBezTo>
                      <a:pt x="2570728" y="3694117"/>
                      <a:pt x="2569608" y="3706641"/>
                      <a:pt x="2563073" y="3716543"/>
                    </a:cubicBezTo>
                    <a:cubicBezTo>
                      <a:pt x="2556537" y="3726446"/>
                      <a:pt x="2545462" y="3732400"/>
                      <a:pt x="2533597" y="3732390"/>
                    </a:cubicBezTo>
                    <a:lnTo>
                      <a:pt x="2468545" y="3732390"/>
                    </a:lnTo>
                    <a:cubicBezTo>
                      <a:pt x="2412107" y="3732383"/>
                      <a:pt x="2361101" y="3698749"/>
                      <a:pt x="2338864" y="3646876"/>
                    </a:cubicBezTo>
                    <a:lnTo>
                      <a:pt x="2163816" y="3238500"/>
                    </a:lnTo>
                    <a:lnTo>
                      <a:pt x="2361795" y="3898618"/>
                    </a:lnTo>
                    <a:cubicBezTo>
                      <a:pt x="2365008" y="3909304"/>
                      <a:pt x="2362977" y="3920879"/>
                      <a:pt x="2356318" y="3929832"/>
                    </a:cubicBezTo>
                    <a:cubicBezTo>
                      <a:pt x="2349659" y="3938785"/>
                      <a:pt x="2339157" y="3944060"/>
                      <a:pt x="2327999" y="3944056"/>
                    </a:cubicBezTo>
                    <a:lnTo>
                      <a:pt x="2230208" y="3944056"/>
                    </a:lnTo>
                    <a:lnTo>
                      <a:pt x="2183924" y="4546459"/>
                    </a:lnTo>
                    <a:cubicBezTo>
                      <a:pt x="2182521" y="4564861"/>
                      <a:pt x="2167172" y="4579072"/>
                      <a:pt x="2148717" y="4579056"/>
                    </a:cubicBezTo>
                    <a:lnTo>
                      <a:pt x="2140815" y="4579056"/>
                    </a:lnTo>
                    <a:cubicBezTo>
                      <a:pt x="2064982" y="4579074"/>
                      <a:pt x="2002694" y="4519155"/>
                      <a:pt x="1999774" y="4443378"/>
                    </a:cubicBezTo>
                    <a:lnTo>
                      <a:pt x="1980653" y="3944056"/>
                    </a:lnTo>
                    <a:lnTo>
                      <a:pt x="1923645" y="3944056"/>
                    </a:lnTo>
                    <a:lnTo>
                      <a:pt x="1904453" y="4443378"/>
                    </a:lnTo>
                    <a:cubicBezTo>
                      <a:pt x="1901534" y="4519155"/>
                      <a:pt x="1839246" y="4579074"/>
                      <a:pt x="1763413" y="4579056"/>
                    </a:cubicBezTo>
                    <a:lnTo>
                      <a:pt x="1755511" y="4579056"/>
                    </a:lnTo>
                    <a:cubicBezTo>
                      <a:pt x="1737055" y="4579072"/>
                      <a:pt x="1721706" y="4564861"/>
                      <a:pt x="1720303" y="4546459"/>
                    </a:cubicBezTo>
                    <a:lnTo>
                      <a:pt x="1674019" y="3944056"/>
                    </a:lnTo>
                    <a:lnTo>
                      <a:pt x="1576229" y="3944056"/>
                    </a:lnTo>
                    <a:cubicBezTo>
                      <a:pt x="1565071" y="3944060"/>
                      <a:pt x="1554569" y="3938785"/>
                      <a:pt x="1547910" y="3929832"/>
                    </a:cubicBezTo>
                    <a:cubicBezTo>
                      <a:pt x="1541251" y="3920879"/>
                      <a:pt x="1539219" y="3909304"/>
                      <a:pt x="1542433" y="3898618"/>
                    </a:cubicBezTo>
                    <a:lnTo>
                      <a:pt x="1740482" y="3238500"/>
                    </a:lnTo>
                    <a:close/>
                    <a:moveTo>
                      <a:pt x="3285649" y="2321278"/>
                    </a:moveTo>
                    <a:cubicBezTo>
                      <a:pt x="3229512" y="2321278"/>
                      <a:pt x="3175673" y="2343578"/>
                      <a:pt x="3135978" y="2383274"/>
                    </a:cubicBezTo>
                    <a:cubicBezTo>
                      <a:pt x="3096283" y="2422969"/>
                      <a:pt x="3073982" y="2476807"/>
                      <a:pt x="3073982" y="2532945"/>
                    </a:cubicBezTo>
                    <a:lnTo>
                      <a:pt x="3073982" y="2603500"/>
                    </a:lnTo>
                    <a:cubicBezTo>
                      <a:pt x="3074503" y="2720031"/>
                      <a:pt x="3169117" y="2814222"/>
                      <a:pt x="3285649" y="2814222"/>
                    </a:cubicBezTo>
                    <a:cubicBezTo>
                      <a:pt x="3402181" y="2814222"/>
                      <a:pt x="3496794" y="2720031"/>
                      <a:pt x="3497316" y="2603500"/>
                    </a:cubicBezTo>
                    <a:lnTo>
                      <a:pt x="3497316" y="2532945"/>
                    </a:lnTo>
                    <a:cubicBezTo>
                      <a:pt x="3497316" y="2476807"/>
                      <a:pt x="3475015" y="2422970"/>
                      <a:pt x="3435320" y="2383274"/>
                    </a:cubicBezTo>
                    <a:cubicBezTo>
                      <a:pt x="3395625" y="2343579"/>
                      <a:pt x="3341787" y="2321278"/>
                      <a:pt x="3285649" y="2321278"/>
                    </a:cubicBezTo>
                    <a:close/>
                    <a:moveTo>
                      <a:pt x="3073982" y="3238500"/>
                    </a:moveTo>
                    <a:lnTo>
                      <a:pt x="2899005" y="3646876"/>
                    </a:lnTo>
                    <a:cubicBezTo>
                      <a:pt x="2876748" y="3698796"/>
                      <a:pt x="2825672" y="3732440"/>
                      <a:pt x="2769182" y="3732390"/>
                    </a:cubicBezTo>
                    <a:lnTo>
                      <a:pt x="2704130" y="3732390"/>
                    </a:lnTo>
                    <a:cubicBezTo>
                      <a:pt x="2692265" y="3732400"/>
                      <a:pt x="2681190" y="3726446"/>
                      <a:pt x="2674655" y="3716543"/>
                    </a:cubicBezTo>
                    <a:cubicBezTo>
                      <a:pt x="2668120" y="3706641"/>
                      <a:pt x="2667000" y="3694117"/>
                      <a:pt x="2671675" y="3683212"/>
                    </a:cubicBezTo>
                    <a:lnTo>
                      <a:pt x="2862316" y="3238500"/>
                    </a:lnTo>
                    <a:lnTo>
                      <a:pt x="2932448" y="3063099"/>
                    </a:lnTo>
                    <a:cubicBezTo>
                      <a:pt x="2975318" y="2955961"/>
                      <a:pt x="3079094" y="2885715"/>
                      <a:pt x="3194491" y="2885723"/>
                    </a:cubicBezTo>
                    <a:lnTo>
                      <a:pt x="3376807" y="2885723"/>
                    </a:lnTo>
                    <a:cubicBezTo>
                      <a:pt x="3492203" y="2885715"/>
                      <a:pt x="3595980" y="2955961"/>
                      <a:pt x="3638850" y="3063099"/>
                    </a:cubicBezTo>
                    <a:lnTo>
                      <a:pt x="3708982" y="3238500"/>
                    </a:lnTo>
                    <a:lnTo>
                      <a:pt x="3899553" y="3683212"/>
                    </a:lnTo>
                    <a:cubicBezTo>
                      <a:pt x="3904228" y="3694117"/>
                      <a:pt x="3903108" y="3706642"/>
                      <a:pt x="3896573" y="3716544"/>
                    </a:cubicBezTo>
                    <a:cubicBezTo>
                      <a:pt x="3890037" y="3726447"/>
                      <a:pt x="3878962" y="3732400"/>
                      <a:pt x="3867097" y="3732390"/>
                    </a:cubicBezTo>
                    <a:lnTo>
                      <a:pt x="3802045" y="3732390"/>
                    </a:lnTo>
                    <a:cubicBezTo>
                      <a:pt x="3745607" y="3732383"/>
                      <a:pt x="3694601" y="3698749"/>
                      <a:pt x="3672364" y="3646876"/>
                    </a:cubicBezTo>
                    <a:lnTo>
                      <a:pt x="3497316" y="3238500"/>
                    </a:lnTo>
                    <a:lnTo>
                      <a:pt x="3695295" y="3898618"/>
                    </a:lnTo>
                    <a:cubicBezTo>
                      <a:pt x="3698508" y="3909304"/>
                      <a:pt x="3696477" y="3920879"/>
                      <a:pt x="3689818" y="3929832"/>
                    </a:cubicBezTo>
                    <a:cubicBezTo>
                      <a:pt x="3683158" y="3938785"/>
                      <a:pt x="3672656" y="3944060"/>
                      <a:pt x="3661499" y="3944056"/>
                    </a:cubicBezTo>
                    <a:lnTo>
                      <a:pt x="3563708" y="3944056"/>
                    </a:lnTo>
                    <a:lnTo>
                      <a:pt x="3517424" y="4546459"/>
                    </a:lnTo>
                    <a:cubicBezTo>
                      <a:pt x="3516021" y="4564861"/>
                      <a:pt x="3500672" y="4579072"/>
                      <a:pt x="3482217" y="4579056"/>
                    </a:cubicBezTo>
                    <a:lnTo>
                      <a:pt x="3474315" y="4579056"/>
                    </a:lnTo>
                    <a:cubicBezTo>
                      <a:pt x="3398482" y="4579074"/>
                      <a:pt x="3336194" y="4519155"/>
                      <a:pt x="3333274" y="4443378"/>
                    </a:cubicBezTo>
                    <a:lnTo>
                      <a:pt x="3314153" y="3944056"/>
                    </a:lnTo>
                    <a:lnTo>
                      <a:pt x="3257145" y="3944056"/>
                    </a:lnTo>
                    <a:lnTo>
                      <a:pt x="3237953" y="4443378"/>
                    </a:lnTo>
                    <a:cubicBezTo>
                      <a:pt x="3235033" y="4519155"/>
                      <a:pt x="3172746" y="4579074"/>
                      <a:pt x="3096913" y="4579056"/>
                    </a:cubicBezTo>
                    <a:lnTo>
                      <a:pt x="3089011" y="4579056"/>
                    </a:lnTo>
                    <a:cubicBezTo>
                      <a:pt x="3070555" y="4579072"/>
                      <a:pt x="3055206" y="4564861"/>
                      <a:pt x="3053803" y="4546459"/>
                    </a:cubicBezTo>
                    <a:lnTo>
                      <a:pt x="3007519" y="3944056"/>
                    </a:lnTo>
                    <a:lnTo>
                      <a:pt x="2909729" y="3944056"/>
                    </a:lnTo>
                    <a:cubicBezTo>
                      <a:pt x="2898571" y="3944060"/>
                      <a:pt x="2888069" y="3938785"/>
                      <a:pt x="2881410" y="3929832"/>
                    </a:cubicBezTo>
                    <a:cubicBezTo>
                      <a:pt x="2874751" y="3920879"/>
                      <a:pt x="2872720" y="3909304"/>
                      <a:pt x="2875933" y="3898618"/>
                    </a:cubicBezTo>
                    <a:lnTo>
                      <a:pt x="3073982" y="3238500"/>
                    </a:lnTo>
                    <a:close/>
                    <a:moveTo>
                      <a:pt x="4619149" y="2321278"/>
                    </a:moveTo>
                    <a:cubicBezTo>
                      <a:pt x="4563011" y="2321278"/>
                      <a:pt x="4509173" y="2343579"/>
                      <a:pt x="4469478" y="2383274"/>
                    </a:cubicBezTo>
                    <a:cubicBezTo>
                      <a:pt x="4429783" y="2422970"/>
                      <a:pt x="4407482" y="2476807"/>
                      <a:pt x="4407482" y="2532945"/>
                    </a:cubicBezTo>
                    <a:lnTo>
                      <a:pt x="4407482" y="2603500"/>
                    </a:lnTo>
                    <a:cubicBezTo>
                      <a:pt x="4408004" y="2720031"/>
                      <a:pt x="4502617" y="2814222"/>
                      <a:pt x="4619149" y="2814222"/>
                    </a:cubicBezTo>
                    <a:cubicBezTo>
                      <a:pt x="4735681" y="2814222"/>
                      <a:pt x="4830294" y="2720031"/>
                      <a:pt x="4830816" y="2603500"/>
                    </a:cubicBezTo>
                    <a:lnTo>
                      <a:pt x="4830816" y="2532945"/>
                    </a:lnTo>
                    <a:cubicBezTo>
                      <a:pt x="4830816" y="2476807"/>
                      <a:pt x="4808515" y="2422970"/>
                      <a:pt x="4768820" y="2383274"/>
                    </a:cubicBezTo>
                    <a:cubicBezTo>
                      <a:pt x="4729125" y="2343579"/>
                      <a:pt x="4675287" y="2321278"/>
                      <a:pt x="4619149" y="2321278"/>
                    </a:cubicBezTo>
                    <a:close/>
                    <a:moveTo>
                      <a:pt x="4407482" y="3238500"/>
                    </a:moveTo>
                    <a:lnTo>
                      <a:pt x="4232504" y="3646876"/>
                    </a:lnTo>
                    <a:cubicBezTo>
                      <a:pt x="4210248" y="3698796"/>
                      <a:pt x="4159172" y="3732440"/>
                      <a:pt x="4102682" y="3732390"/>
                    </a:cubicBezTo>
                    <a:lnTo>
                      <a:pt x="4037630" y="3732390"/>
                    </a:lnTo>
                    <a:cubicBezTo>
                      <a:pt x="4025765" y="3732400"/>
                      <a:pt x="4014690" y="3726447"/>
                      <a:pt x="4008155" y="3716544"/>
                    </a:cubicBezTo>
                    <a:cubicBezTo>
                      <a:pt x="4001620" y="3706642"/>
                      <a:pt x="4000500" y="3694117"/>
                      <a:pt x="4005174" y="3683212"/>
                    </a:cubicBezTo>
                    <a:lnTo>
                      <a:pt x="4195816" y="3238500"/>
                    </a:lnTo>
                    <a:lnTo>
                      <a:pt x="4265948" y="3063099"/>
                    </a:lnTo>
                    <a:cubicBezTo>
                      <a:pt x="4308818" y="2955961"/>
                      <a:pt x="4412595" y="2885715"/>
                      <a:pt x="4527991" y="2885723"/>
                    </a:cubicBezTo>
                    <a:lnTo>
                      <a:pt x="4710307" y="2885723"/>
                    </a:lnTo>
                    <a:cubicBezTo>
                      <a:pt x="4825703" y="2885715"/>
                      <a:pt x="4929480" y="2955961"/>
                      <a:pt x="4972350" y="3063099"/>
                    </a:cubicBezTo>
                    <a:lnTo>
                      <a:pt x="5042482" y="3238500"/>
                    </a:lnTo>
                    <a:lnTo>
                      <a:pt x="5233053" y="3683212"/>
                    </a:lnTo>
                    <a:cubicBezTo>
                      <a:pt x="5237728" y="3694117"/>
                      <a:pt x="5236608" y="3706642"/>
                      <a:pt x="5230073" y="3716544"/>
                    </a:cubicBezTo>
                    <a:cubicBezTo>
                      <a:pt x="5223537" y="3726447"/>
                      <a:pt x="5212462" y="3732400"/>
                      <a:pt x="5200597" y="3732390"/>
                    </a:cubicBezTo>
                    <a:lnTo>
                      <a:pt x="5135545" y="3732390"/>
                    </a:lnTo>
                    <a:cubicBezTo>
                      <a:pt x="5079107" y="3732383"/>
                      <a:pt x="5028101" y="3698749"/>
                      <a:pt x="5005864" y="3646876"/>
                    </a:cubicBezTo>
                    <a:lnTo>
                      <a:pt x="4830816" y="3238500"/>
                    </a:lnTo>
                    <a:lnTo>
                      <a:pt x="5028795" y="3898618"/>
                    </a:lnTo>
                    <a:cubicBezTo>
                      <a:pt x="5032008" y="3909304"/>
                      <a:pt x="5029977" y="3920879"/>
                      <a:pt x="5023318" y="3929832"/>
                    </a:cubicBezTo>
                    <a:cubicBezTo>
                      <a:pt x="5016658" y="3938785"/>
                      <a:pt x="5006156" y="3944060"/>
                      <a:pt x="4994999" y="3944056"/>
                    </a:cubicBezTo>
                    <a:lnTo>
                      <a:pt x="4897208" y="3944056"/>
                    </a:lnTo>
                    <a:lnTo>
                      <a:pt x="4850924" y="4546459"/>
                    </a:lnTo>
                    <a:cubicBezTo>
                      <a:pt x="4849521" y="4564861"/>
                      <a:pt x="4834172" y="4579072"/>
                      <a:pt x="4815717" y="4579056"/>
                    </a:cubicBezTo>
                    <a:lnTo>
                      <a:pt x="4807815" y="4579056"/>
                    </a:lnTo>
                    <a:cubicBezTo>
                      <a:pt x="4731982" y="4579074"/>
                      <a:pt x="4669694" y="4519155"/>
                      <a:pt x="4666774" y="4443378"/>
                    </a:cubicBezTo>
                    <a:lnTo>
                      <a:pt x="4647653" y="3944056"/>
                    </a:lnTo>
                    <a:lnTo>
                      <a:pt x="4590645" y="3944056"/>
                    </a:lnTo>
                    <a:lnTo>
                      <a:pt x="4571453" y="4443378"/>
                    </a:lnTo>
                    <a:cubicBezTo>
                      <a:pt x="4568533" y="4519155"/>
                      <a:pt x="4506245" y="4579074"/>
                      <a:pt x="4430413" y="4579056"/>
                    </a:cubicBezTo>
                    <a:lnTo>
                      <a:pt x="4422511" y="4579056"/>
                    </a:lnTo>
                    <a:cubicBezTo>
                      <a:pt x="4404055" y="4579072"/>
                      <a:pt x="4388706" y="4564861"/>
                      <a:pt x="4387303" y="4546459"/>
                    </a:cubicBezTo>
                    <a:lnTo>
                      <a:pt x="4341019" y="3944056"/>
                    </a:lnTo>
                    <a:lnTo>
                      <a:pt x="4243229" y="3944056"/>
                    </a:lnTo>
                    <a:cubicBezTo>
                      <a:pt x="4232071" y="3944060"/>
                      <a:pt x="4221569" y="3938785"/>
                      <a:pt x="4214910" y="3929832"/>
                    </a:cubicBezTo>
                    <a:cubicBezTo>
                      <a:pt x="4208250" y="3920879"/>
                      <a:pt x="4206220" y="3909304"/>
                      <a:pt x="4209433" y="3898618"/>
                    </a:cubicBezTo>
                    <a:lnTo>
                      <a:pt x="4407482" y="3238500"/>
                    </a:lnTo>
                    <a:close/>
                    <a:moveTo>
                      <a:pt x="5952649" y="2321278"/>
                    </a:moveTo>
                    <a:cubicBezTo>
                      <a:pt x="5896511" y="2321278"/>
                      <a:pt x="5842673" y="2343579"/>
                      <a:pt x="5802978" y="2383274"/>
                    </a:cubicBezTo>
                    <a:cubicBezTo>
                      <a:pt x="5763283" y="2422970"/>
                      <a:pt x="5740982" y="2476807"/>
                      <a:pt x="5740982" y="2532945"/>
                    </a:cubicBezTo>
                    <a:lnTo>
                      <a:pt x="5740982" y="2603500"/>
                    </a:lnTo>
                    <a:cubicBezTo>
                      <a:pt x="5741504" y="2720031"/>
                      <a:pt x="5836117" y="2814222"/>
                      <a:pt x="5952649" y="2814222"/>
                    </a:cubicBezTo>
                    <a:cubicBezTo>
                      <a:pt x="6069181" y="2814222"/>
                      <a:pt x="6163794" y="2720031"/>
                      <a:pt x="6164316" y="2603500"/>
                    </a:cubicBezTo>
                    <a:lnTo>
                      <a:pt x="6164316" y="2532945"/>
                    </a:lnTo>
                    <a:cubicBezTo>
                      <a:pt x="6164316" y="2476807"/>
                      <a:pt x="6142015" y="2422970"/>
                      <a:pt x="6102320" y="2383274"/>
                    </a:cubicBezTo>
                    <a:cubicBezTo>
                      <a:pt x="6062625" y="2343579"/>
                      <a:pt x="6008787" y="2321278"/>
                      <a:pt x="5952649" y="2321278"/>
                    </a:cubicBezTo>
                    <a:close/>
                    <a:moveTo>
                      <a:pt x="5740982" y="3238500"/>
                    </a:moveTo>
                    <a:lnTo>
                      <a:pt x="5566004" y="3646876"/>
                    </a:lnTo>
                    <a:cubicBezTo>
                      <a:pt x="5543748" y="3698796"/>
                      <a:pt x="5492672" y="3732440"/>
                      <a:pt x="5436182" y="3732390"/>
                    </a:cubicBezTo>
                    <a:lnTo>
                      <a:pt x="5371130" y="3732390"/>
                    </a:lnTo>
                    <a:cubicBezTo>
                      <a:pt x="5359265" y="3732400"/>
                      <a:pt x="5348190" y="3726447"/>
                      <a:pt x="5341655" y="3716544"/>
                    </a:cubicBezTo>
                    <a:cubicBezTo>
                      <a:pt x="5335120" y="3706642"/>
                      <a:pt x="5334000" y="3694117"/>
                      <a:pt x="5338674" y="3683212"/>
                    </a:cubicBezTo>
                    <a:lnTo>
                      <a:pt x="5529316" y="3238500"/>
                    </a:lnTo>
                    <a:lnTo>
                      <a:pt x="5599448" y="3063099"/>
                    </a:lnTo>
                    <a:cubicBezTo>
                      <a:pt x="5642318" y="2955961"/>
                      <a:pt x="5746095" y="2885715"/>
                      <a:pt x="5861491" y="2885723"/>
                    </a:cubicBezTo>
                    <a:lnTo>
                      <a:pt x="6043807" y="2885723"/>
                    </a:lnTo>
                    <a:cubicBezTo>
                      <a:pt x="6159203" y="2885715"/>
                      <a:pt x="6262980" y="2955961"/>
                      <a:pt x="6305850" y="3063099"/>
                    </a:cubicBezTo>
                    <a:lnTo>
                      <a:pt x="6375982" y="3238500"/>
                    </a:lnTo>
                    <a:lnTo>
                      <a:pt x="6566553" y="3683212"/>
                    </a:lnTo>
                    <a:cubicBezTo>
                      <a:pt x="6571228" y="3694117"/>
                      <a:pt x="6570107" y="3706641"/>
                      <a:pt x="6563572" y="3716543"/>
                    </a:cubicBezTo>
                    <a:cubicBezTo>
                      <a:pt x="6557037" y="3726446"/>
                      <a:pt x="6545962" y="3732400"/>
                      <a:pt x="6534097" y="3732390"/>
                    </a:cubicBezTo>
                    <a:lnTo>
                      <a:pt x="6469045" y="3732390"/>
                    </a:lnTo>
                    <a:cubicBezTo>
                      <a:pt x="6412607" y="3732383"/>
                      <a:pt x="6361601" y="3698749"/>
                      <a:pt x="6339364" y="3646876"/>
                    </a:cubicBezTo>
                    <a:lnTo>
                      <a:pt x="6164316" y="3238500"/>
                    </a:lnTo>
                    <a:lnTo>
                      <a:pt x="6362295" y="3898618"/>
                    </a:lnTo>
                    <a:cubicBezTo>
                      <a:pt x="6365508" y="3909304"/>
                      <a:pt x="6363477" y="3920879"/>
                      <a:pt x="6356818" y="3929832"/>
                    </a:cubicBezTo>
                    <a:cubicBezTo>
                      <a:pt x="6350158" y="3938785"/>
                      <a:pt x="6339656" y="3944060"/>
                      <a:pt x="6328499" y="3944056"/>
                    </a:cubicBezTo>
                    <a:lnTo>
                      <a:pt x="6230708" y="3944056"/>
                    </a:lnTo>
                    <a:lnTo>
                      <a:pt x="6184424" y="4546459"/>
                    </a:lnTo>
                    <a:cubicBezTo>
                      <a:pt x="6183021" y="4564861"/>
                      <a:pt x="6167672" y="4579072"/>
                      <a:pt x="6149217" y="4579056"/>
                    </a:cubicBezTo>
                    <a:lnTo>
                      <a:pt x="6141315" y="4579056"/>
                    </a:lnTo>
                    <a:cubicBezTo>
                      <a:pt x="6065482" y="4579074"/>
                      <a:pt x="6003194" y="4519155"/>
                      <a:pt x="6000274" y="4443378"/>
                    </a:cubicBezTo>
                    <a:lnTo>
                      <a:pt x="5981153" y="3944056"/>
                    </a:lnTo>
                    <a:lnTo>
                      <a:pt x="5924145" y="3944056"/>
                    </a:lnTo>
                    <a:lnTo>
                      <a:pt x="5904953" y="4443378"/>
                    </a:lnTo>
                    <a:cubicBezTo>
                      <a:pt x="5902033" y="4519155"/>
                      <a:pt x="5839745" y="4579074"/>
                      <a:pt x="5763913" y="4579056"/>
                    </a:cubicBezTo>
                    <a:lnTo>
                      <a:pt x="5756011" y="4579056"/>
                    </a:lnTo>
                    <a:cubicBezTo>
                      <a:pt x="5737555" y="4579072"/>
                      <a:pt x="5722206" y="4564861"/>
                      <a:pt x="5720803" y="4546459"/>
                    </a:cubicBezTo>
                    <a:lnTo>
                      <a:pt x="5674519" y="3944056"/>
                    </a:lnTo>
                    <a:lnTo>
                      <a:pt x="5576729" y="3944056"/>
                    </a:lnTo>
                    <a:cubicBezTo>
                      <a:pt x="5565571" y="3944060"/>
                      <a:pt x="5555069" y="3938785"/>
                      <a:pt x="5548410" y="3929832"/>
                    </a:cubicBezTo>
                    <a:cubicBezTo>
                      <a:pt x="5541750" y="3920879"/>
                      <a:pt x="5539720" y="3909304"/>
                      <a:pt x="5542933" y="3898618"/>
                    </a:cubicBezTo>
                    <a:lnTo>
                      <a:pt x="5740982" y="3238500"/>
                    </a:ln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</p:grpSp>
      <p:sp>
        <p:nvSpPr>
          <p:cNvPr id="7" name="AutoShape 7"/>
          <p:cNvSpPr/>
          <p:nvPr/>
        </p:nvSpPr>
        <p:spPr>
          <a:xfrm>
            <a:off x="6715890" y="5143500"/>
            <a:ext cx="11572110" cy="5143500"/>
          </a:xfrm>
          <a:prstGeom prst="rect">
            <a:avLst/>
          </a:prstGeom>
          <a:solidFill>
            <a:srgbClr val="E1E1E1">
              <a:alpha val="57647"/>
            </a:srgbClr>
          </a:solidFill>
        </p:spPr>
      </p:sp>
      <p:grpSp>
        <p:nvGrpSpPr>
          <p:cNvPr id="8" name="Group 8"/>
          <p:cNvGrpSpPr/>
          <p:nvPr/>
        </p:nvGrpSpPr>
        <p:grpSpPr>
          <a:xfrm>
            <a:off x="11767609" y="2134171"/>
            <a:ext cx="5491691" cy="1115511"/>
            <a:chOff x="0" y="723294"/>
            <a:chExt cx="7322254" cy="1487348"/>
          </a:xfrm>
        </p:grpSpPr>
        <p:sp>
          <p:nvSpPr>
            <p:cNvPr id="9" name="TextBox 9"/>
            <p:cNvSpPr txBox="1"/>
            <p:nvPr/>
          </p:nvSpPr>
          <p:spPr>
            <a:xfrm>
              <a:off x="0" y="723294"/>
              <a:ext cx="7322254" cy="1320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HK Grotesk Medium"/>
                </a:rPr>
                <a:t>Merebaknya</a:t>
              </a:r>
              <a:r>
                <a:rPr lang="en-US" sz="2999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HK Grotesk Medium"/>
                </a:rPr>
                <a:t>pandemi</a:t>
              </a:r>
              <a:r>
                <a:rPr lang="en-US" sz="2999" dirty="0">
                  <a:solidFill>
                    <a:srgbClr val="000000"/>
                  </a:solidFill>
                  <a:latin typeface="HK Grotesk Medium"/>
                </a:rPr>
                <a:t> COVID-19 di Indonesia </a:t>
              </a:r>
              <a:r>
                <a:rPr lang="en-US" sz="2999" dirty="0" err="1">
                  <a:solidFill>
                    <a:srgbClr val="000000"/>
                  </a:solidFill>
                  <a:latin typeface="HK Grotesk Medium"/>
                </a:rPr>
                <a:t>dua</a:t>
              </a:r>
              <a:r>
                <a:rPr lang="en-US" sz="2999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HK Grotesk Medium"/>
                </a:rPr>
                <a:t>tahun</a:t>
              </a:r>
              <a:r>
                <a:rPr lang="en-US" sz="2999" dirty="0">
                  <a:solidFill>
                    <a:srgbClr val="000000"/>
                  </a:solidFill>
                  <a:latin typeface="HK Grotesk Medium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HK Grotesk Medium"/>
                </a:rPr>
                <a:t>terakhir</a:t>
              </a:r>
              <a:endParaRPr lang="en-US" sz="2999" dirty="0">
                <a:solidFill>
                  <a:srgbClr val="000000"/>
                </a:solidFill>
                <a:latin typeface="HK Grotesk Medium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51599"/>
              <a:ext cx="7322254" cy="55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HK Grotesk Light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767609" y="6012321"/>
            <a:ext cx="5491691" cy="149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Menyebabkan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masyarakat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lebih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memilih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tinggal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di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rumah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karena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takut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terpapar</a:t>
            </a:r>
            <a:r>
              <a:rPr lang="en-US" sz="2999" dirty="0">
                <a:solidFill>
                  <a:srgbClr val="000000"/>
                </a:solidFill>
                <a:latin typeface="HK Grotesk Medium"/>
              </a:rPr>
              <a:t> virus </a:t>
            </a:r>
            <a:r>
              <a:rPr lang="en-US" sz="2999" dirty="0" err="1">
                <a:solidFill>
                  <a:srgbClr val="000000"/>
                </a:solidFill>
                <a:latin typeface="HK Grotesk Medium"/>
              </a:rPr>
              <a:t>ini</a:t>
            </a:r>
            <a:endParaRPr lang="en-US" sz="2999" dirty="0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3305175"/>
            <a:ext cx="4471794" cy="24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rgbClr val="000000"/>
                </a:solidFill>
                <a:latin typeface="HK Grotesk Medium"/>
              </a:rPr>
              <a:t>Latar</a:t>
            </a:r>
            <a:endParaRPr lang="en-US" sz="9600" dirty="0">
              <a:solidFill>
                <a:srgbClr val="000000"/>
              </a:solidFill>
              <a:latin typeface="HK Grotesk Medium Bold"/>
            </a:endParaRPr>
          </a:p>
          <a:p>
            <a:pPr>
              <a:lnSpc>
                <a:spcPts val="9600"/>
              </a:lnSpc>
            </a:pPr>
            <a:r>
              <a:rPr lang="en-US" sz="7000" dirty="0" err="1">
                <a:solidFill>
                  <a:srgbClr val="184ADF"/>
                </a:solidFill>
                <a:latin typeface="HK Grotesk Medium Bold"/>
              </a:rPr>
              <a:t>Belakang</a:t>
            </a:r>
            <a:endParaRPr lang="en-US" sz="7000" dirty="0">
              <a:solidFill>
                <a:srgbClr val="000000"/>
              </a:solidFill>
              <a:latin typeface="HK Grotesk Medium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0626923" y="2306144"/>
            <a:ext cx="533151" cy="531212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7548724" y="7865285"/>
            <a:ext cx="9710576" cy="194212"/>
            <a:chOff x="0" y="0"/>
            <a:chExt cx="12947434" cy="258949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12947434" cy="258949"/>
              <a:chOff x="0" y="0"/>
              <a:chExt cx="1270000" cy="25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627" y="-20"/>
                <a:ext cx="1271255" cy="25441"/>
              </a:xfrm>
              <a:custGeom>
                <a:avLst/>
                <a:gdLst/>
                <a:ahLst/>
                <a:cxnLst/>
                <a:rect l="l" t="t" r="r" b="b"/>
                <a:pathLst>
                  <a:path w="1271255" h="25441">
                    <a:moveTo>
                      <a:pt x="13327" y="20"/>
                    </a:moveTo>
                    <a:lnTo>
                      <a:pt x="1257927" y="20"/>
                    </a:lnTo>
                    <a:cubicBezTo>
                      <a:pt x="1262478" y="0"/>
                      <a:pt x="1266692" y="2416"/>
                      <a:pt x="1268973" y="6354"/>
                    </a:cubicBezTo>
                    <a:cubicBezTo>
                      <a:pt x="1271254" y="10291"/>
                      <a:pt x="1271254" y="15149"/>
                      <a:pt x="1268973" y="19086"/>
                    </a:cubicBezTo>
                    <a:cubicBezTo>
                      <a:pt x="1266692" y="23024"/>
                      <a:pt x="1262478" y="25440"/>
                      <a:pt x="1257927" y="25420"/>
                    </a:cubicBezTo>
                    <a:lnTo>
                      <a:pt x="13327" y="25420"/>
                    </a:lnTo>
                    <a:cubicBezTo>
                      <a:pt x="8776" y="25440"/>
                      <a:pt x="4562" y="23024"/>
                      <a:pt x="2281" y="19086"/>
                    </a:cubicBezTo>
                    <a:cubicBezTo>
                      <a:pt x="0" y="15149"/>
                      <a:pt x="0" y="10291"/>
                      <a:pt x="2281" y="6354"/>
                    </a:cubicBezTo>
                    <a:cubicBezTo>
                      <a:pt x="4562" y="2416"/>
                      <a:pt x="8776" y="0"/>
                      <a:pt x="13327" y="2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-627" y="-20"/>
                <a:ext cx="1207755" cy="25441"/>
              </a:xfrm>
              <a:custGeom>
                <a:avLst/>
                <a:gdLst/>
                <a:ahLst/>
                <a:cxnLst/>
                <a:rect l="l" t="t" r="r" b="b"/>
                <a:pathLst>
                  <a:path w="1207755" h="25441">
                    <a:moveTo>
                      <a:pt x="13327" y="20"/>
                    </a:moveTo>
                    <a:lnTo>
                      <a:pt x="1194427" y="20"/>
                    </a:lnTo>
                    <a:cubicBezTo>
                      <a:pt x="1198978" y="0"/>
                      <a:pt x="1203192" y="2416"/>
                      <a:pt x="1205473" y="6354"/>
                    </a:cubicBezTo>
                    <a:cubicBezTo>
                      <a:pt x="1207754" y="10291"/>
                      <a:pt x="1207754" y="15149"/>
                      <a:pt x="1205473" y="19086"/>
                    </a:cubicBezTo>
                    <a:cubicBezTo>
                      <a:pt x="1203192" y="23024"/>
                      <a:pt x="1198978" y="25440"/>
                      <a:pt x="1194427" y="25420"/>
                    </a:cubicBezTo>
                    <a:lnTo>
                      <a:pt x="13327" y="25420"/>
                    </a:lnTo>
                    <a:cubicBezTo>
                      <a:pt x="8776" y="25440"/>
                      <a:pt x="4562" y="23024"/>
                      <a:pt x="2281" y="19086"/>
                    </a:cubicBezTo>
                    <a:cubicBezTo>
                      <a:pt x="0" y="15149"/>
                      <a:pt x="0" y="10291"/>
                      <a:pt x="2281" y="6354"/>
                    </a:cubicBezTo>
                    <a:cubicBezTo>
                      <a:pt x="4562" y="2416"/>
                      <a:pt x="8776" y="0"/>
                      <a:pt x="13327" y="20"/>
                    </a:cubicBezTo>
                    <a:close/>
                  </a:path>
                </a:pathLst>
              </a:custGeom>
              <a:solidFill>
                <a:srgbClr val="184ADF"/>
              </a:solidFill>
            </p:spPr>
          </p:sp>
        </p:grp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0626923" y="6608656"/>
            <a:ext cx="533151" cy="531212"/>
          </a:xfrm>
          <a:prstGeom prst="rect">
            <a:avLst/>
          </a:prstGeom>
        </p:spPr>
      </p:pic>
      <p:pic>
        <p:nvPicPr>
          <p:cNvPr id="21" name="Picture 26">
            <a:extLst>
              <a:ext uri="{FF2B5EF4-FFF2-40B4-BE49-F238E27FC236}">
                <a16:creationId xmlns:a16="http://schemas.microsoft.com/office/drawing/2014/main" id="{1DDA3A96-FDA6-497D-B74E-AB27E6F36E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99640" y="5649161"/>
            <a:ext cx="1399552" cy="19586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20F4D4-60AD-44F9-960F-D1E712D3B5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49" y="3194271"/>
            <a:ext cx="1434368" cy="14343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19175"/>
            <a:ext cx="8962860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HK Grotesk Medium"/>
              </a:rPr>
              <a:t>To provide people’s wellness during self-quarantine,</a:t>
            </a:r>
          </a:p>
          <a:p>
            <a:pPr>
              <a:lnSpc>
                <a:spcPts val="9600"/>
              </a:lnSpc>
            </a:pPr>
            <a:endParaRPr lang="en-US" sz="8000" dirty="0">
              <a:solidFill>
                <a:srgbClr val="FFFFFF"/>
              </a:solidFill>
              <a:latin typeface="HK Grotesk Medium"/>
            </a:endParaRPr>
          </a:p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HK Grotesk Medium"/>
              </a:rPr>
              <a:t>we offer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142366" y="450515"/>
            <a:ext cx="3915090" cy="391509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6080" y="1289839"/>
            <a:ext cx="7665282" cy="770732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448800" y="5959333"/>
            <a:ext cx="13257339" cy="1325733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C5599-1BC7-45B2-860C-F90AA7A2F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2" y="1193782"/>
            <a:ext cx="7899437" cy="789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4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7780" y="1396397"/>
            <a:ext cx="8338682" cy="4436415"/>
            <a:chOff x="-1397000" y="-2414752"/>
            <a:chExt cx="11118244" cy="5915221"/>
          </a:xfrm>
        </p:grpSpPr>
        <p:sp>
          <p:nvSpPr>
            <p:cNvPr id="3" name="TextBox 3"/>
            <p:cNvSpPr txBox="1"/>
            <p:nvPr/>
          </p:nvSpPr>
          <p:spPr>
            <a:xfrm>
              <a:off x="-1397000" y="-2414752"/>
              <a:ext cx="11118244" cy="1641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000000"/>
                  </a:solidFill>
                  <a:latin typeface="HK Grotesk Medium"/>
                </a:rPr>
                <a:t>Apa </a:t>
              </a:r>
              <a:r>
                <a:rPr lang="en-US" sz="8000" dirty="0" err="1">
                  <a:solidFill>
                    <a:srgbClr val="000000"/>
                  </a:solidFill>
                  <a:latin typeface="HK Grotesk Medium"/>
                </a:rPr>
                <a:t>itu</a:t>
              </a:r>
              <a:r>
                <a:rPr lang="en-US" sz="8000" dirty="0">
                  <a:solidFill>
                    <a:srgbClr val="000000"/>
                  </a:solidFill>
                  <a:latin typeface="HK Grotesk Medium"/>
                </a:rPr>
                <a:t> Meds-On?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35373" y="-21521"/>
              <a:ext cx="10856617" cy="35219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3600" dirty="0">
                  <a:ea typeface="+mn-lt"/>
                  <a:cs typeface="+mn-lt"/>
                </a:rPr>
                <a:t>“</a:t>
              </a:r>
              <a:r>
                <a:rPr lang="en-US" sz="3600" dirty="0">
                  <a:solidFill>
                    <a:srgbClr val="184ADF"/>
                  </a:solidFill>
                  <a:ea typeface="+mn-lt"/>
                  <a:cs typeface="+mn-lt"/>
                </a:rPr>
                <a:t>Meds-On</a:t>
              </a:r>
              <a:r>
                <a:rPr lang="en-US" sz="3600" dirty="0">
                  <a:ea typeface="+mn-lt"/>
                  <a:cs typeface="+mn-lt"/>
                </a:rPr>
                <a:t>” yang </a:t>
              </a:r>
              <a:r>
                <a:rPr lang="en-US" sz="3600" dirty="0" err="1">
                  <a:ea typeface="+mn-lt"/>
                  <a:cs typeface="+mn-lt"/>
                </a:rPr>
                <a:t>diambil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dari</a:t>
              </a:r>
              <a:r>
                <a:rPr lang="en-US" sz="3600" dirty="0">
                  <a:ea typeface="+mn-lt"/>
                  <a:cs typeface="+mn-lt"/>
                </a:rPr>
                <a:t> kata “</a:t>
              </a:r>
              <a:r>
                <a:rPr lang="en-US" sz="3600" i="1" dirty="0">
                  <a:solidFill>
                    <a:srgbClr val="184ADF"/>
                  </a:solidFill>
                  <a:ea typeface="+mn-lt"/>
                  <a:cs typeface="+mn-lt"/>
                </a:rPr>
                <a:t>Meds</a:t>
              </a:r>
              <a:r>
                <a:rPr lang="en-US" sz="3600" dirty="0">
                  <a:ea typeface="+mn-lt"/>
                  <a:cs typeface="+mn-lt"/>
                </a:rPr>
                <a:t>” </a:t>
              </a:r>
              <a:r>
                <a:rPr lang="en-US" sz="3600" dirty="0" err="1">
                  <a:ea typeface="+mn-lt"/>
                  <a:cs typeface="+mn-lt"/>
                </a:rPr>
                <a:t>dengan</a:t>
              </a:r>
              <a:r>
                <a:rPr lang="en-US" sz="3600" dirty="0">
                  <a:ea typeface="+mn-lt"/>
                  <a:cs typeface="+mn-lt"/>
                </a:rPr>
                <a:t> arti “</a:t>
              </a:r>
              <a:r>
                <a:rPr lang="en-US" sz="3600" dirty="0" err="1">
                  <a:ea typeface="+mn-lt"/>
                  <a:cs typeface="+mn-lt"/>
                </a:rPr>
                <a:t>obat-obatan</a:t>
              </a:r>
              <a:r>
                <a:rPr lang="en-US" sz="3600" dirty="0">
                  <a:ea typeface="+mn-lt"/>
                  <a:cs typeface="+mn-lt"/>
                </a:rPr>
                <a:t>” dan “</a:t>
              </a:r>
              <a:r>
                <a:rPr lang="en-US" sz="3600" i="1" dirty="0">
                  <a:solidFill>
                    <a:srgbClr val="184ADF"/>
                  </a:solidFill>
                  <a:ea typeface="+mn-lt"/>
                  <a:cs typeface="+mn-lt"/>
                </a:rPr>
                <a:t>On</a:t>
              </a:r>
              <a:r>
                <a:rPr lang="en-US" sz="3600" dirty="0">
                  <a:ea typeface="+mn-lt"/>
                  <a:cs typeface="+mn-lt"/>
                </a:rPr>
                <a:t>” </a:t>
              </a:r>
              <a:r>
                <a:rPr lang="en-US" sz="3600" dirty="0" err="1">
                  <a:ea typeface="+mn-lt"/>
                  <a:cs typeface="+mn-lt"/>
                </a:rPr>
                <a:t>dengan</a:t>
              </a:r>
              <a:r>
                <a:rPr lang="en-US" sz="3600" dirty="0">
                  <a:ea typeface="+mn-lt"/>
                  <a:cs typeface="+mn-lt"/>
                </a:rPr>
                <a:t> arti “</a:t>
              </a:r>
              <a:r>
                <a:rPr lang="en-US" sz="3600" i="1" dirty="0">
                  <a:ea typeface="+mn-lt"/>
                  <a:cs typeface="+mn-lt"/>
                </a:rPr>
                <a:t>online</a:t>
              </a:r>
              <a:r>
                <a:rPr lang="en-US" sz="3600" dirty="0">
                  <a:ea typeface="+mn-lt"/>
                  <a:cs typeface="+mn-lt"/>
                </a:rPr>
                <a:t>” </a:t>
              </a:r>
              <a:r>
                <a:rPr lang="en-US" sz="3600" dirty="0" err="1">
                  <a:ea typeface="+mn-lt"/>
                  <a:cs typeface="+mn-lt"/>
                </a:rPr>
                <a:t>atau</a:t>
              </a:r>
              <a:r>
                <a:rPr lang="en-US" sz="3600" dirty="0">
                  <a:ea typeface="+mn-lt"/>
                  <a:cs typeface="+mn-lt"/>
                </a:rPr>
                <a:t> daring. Nama </a:t>
              </a:r>
              <a:r>
                <a:rPr lang="en-US" sz="3600" dirty="0" err="1">
                  <a:ea typeface="+mn-lt"/>
                  <a:cs typeface="+mn-lt"/>
                </a:rPr>
                <a:t>ini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menunjukkan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fungsi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utama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dari</a:t>
              </a:r>
              <a:r>
                <a:rPr lang="en-US" sz="3600" dirty="0">
                  <a:ea typeface="+mn-lt"/>
                  <a:cs typeface="+mn-lt"/>
                </a:rPr>
                <a:t> program </a:t>
              </a:r>
              <a:r>
                <a:rPr lang="en-US" sz="3600" dirty="0" err="1">
                  <a:ea typeface="+mn-lt"/>
                  <a:cs typeface="+mn-lt"/>
                </a:rPr>
                <a:t>ini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sendiri</a:t>
              </a:r>
              <a:r>
                <a:rPr lang="en-US" sz="3600" dirty="0">
                  <a:ea typeface="+mn-lt"/>
                  <a:cs typeface="+mn-lt"/>
                </a:rPr>
                <a:t>, </a:t>
              </a:r>
              <a:r>
                <a:rPr lang="en-US" sz="3600" dirty="0" err="1">
                  <a:ea typeface="+mn-lt"/>
                  <a:cs typeface="+mn-lt"/>
                </a:rPr>
                <a:t>yakni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untuk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dirty="0" err="1">
                  <a:solidFill>
                    <a:srgbClr val="184ADF"/>
                  </a:solidFill>
                  <a:ea typeface="+mn-lt"/>
                  <a:cs typeface="+mn-lt"/>
                </a:rPr>
                <a:t>memperoleh</a:t>
              </a:r>
              <a:r>
                <a:rPr lang="en-US" sz="3600" dirty="0">
                  <a:solidFill>
                    <a:srgbClr val="184ADF"/>
                  </a:solidFill>
                  <a:ea typeface="+mn-lt"/>
                  <a:cs typeface="+mn-lt"/>
                </a:rPr>
                <a:t> </a:t>
              </a:r>
              <a:r>
                <a:rPr lang="en-US" sz="3600" dirty="0" err="1">
                  <a:solidFill>
                    <a:srgbClr val="184ADF"/>
                  </a:solidFill>
                  <a:ea typeface="+mn-lt"/>
                  <a:cs typeface="+mn-lt"/>
                </a:rPr>
                <a:t>obat-obatan</a:t>
              </a:r>
              <a:r>
                <a:rPr lang="en-US" sz="3600" dirty="0">
                  <a:solidFill>
                    <a:srgbClr val="184ADF"/>
                  </a:solidFill>
                  <a:ea typeface="+mn-lt"/>
                  <a:cs typeface="+mn-lt"/>
                </a:rPr>
                <a:t> </a:t>
              </a:r>
              <a:r>
                <a:rPr lang="en-US" sz="3600" dirty="0" err="1">
                  <a:ea typeface="+mn-lt"/>
                  <a:cs typeface="+mn-lt"/>
                </a:rPr>
                <a:t>secara</a:t>
              </a:r>
              <a:r>
                <a:rPr lang="en-US" sz="3600" dirty="0">
                  <a:ea typeface="+mn-lt"/>
                  <a:cs typeface="+mn-lt"/>
                </a:rPr>
                <a:t> </a:t>
              </a:r>
              <a:r>
                <a:rPr lang="en-US" sz="3600" i="1" dirty="0">
                  <a:ea typeface="+mn-lt"/>
                  <a:cs typeface="+mn-lt"/>
                </a:rPr>
                <a:t>online</a:t>
              </a:r>
              <a:r>
                <a:rPr lang="en-US" sz="3600" dirty="0">
                  <a:ea typeface="+mn-lt"/>
                  <a:cs typeface="+mn-lt"/>
                </a:rPr>
                <a:t>. </a:t>
              </a:r>
              <a:endParaRPr lang="en-US" sz="3600" dirty="0">
                <a:solidFill>
                  <a:srgbClr val="000000"/>
                </a:solidFill>
                <a:latin typeface="HK Grotesk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90008" y="4056621"/>
            <a:ext cx="10724029" cy="1072402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498728" y="374118"/>
            <a:ext cx="3006519" cy="300651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84269" y="1028700"/>
            <a:ext cx="6344273" cy="8229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848677" y="-1877377"/>
            <a:ext cx="3754754" cy="375475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E1E1">
                <a:alpha val="24706"/>
              </a:srgbClr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0279" y="1300839"/>
            <a:ext cx="15027443" cy="742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HK Grotesk Medium"/>
              </a:rPr>
              <a:t>FITUR PROGRAM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30279" y="3283118"/>
            <a:ext cx="2793022" cy="2432432"/>
            <a:chOff x="0" y="0"/>
            <a:chExt cx="3724030" cy="3243242"/>
          </a:xfrm>
        </p:grpSpPr>
        <p:sp>
          <p:nvSpPr>
            <p:cNvPr id="4" name="TextBox 4"/>
            <p:cNvSpPr txBox="1"/>
            <p:nvPr/>
          </p:nvSpPr>
          <p:spPr>
            <a:xfrm>
              <a:off x="0" y="2089686"/>
              <a:ext cx="3724030" cy="520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HK Grotesk Medium Bold"/>
                </a:rPr>
                <a:t>PEMBELIAN APD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07310"/>
              <a:ext cx="3724030" cy="43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097316" y="0"/>
              <a:ext cx="1529397" cy="1529397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332175" y="431324"/>
              <a:ext cx="10596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HK Grotesk Light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77853" y="3283118"/>
            <a:ext cx="3223588" cy="2432432"/>
            <a:chOff x="-574088" y="0"/>
            <a:chExt cx="4298118" cy="3243242"/>
          </a:xfrm>
        </p:grpSpPr>
        <p:sp>
          <p:nvSpPr>
            <p:cNvPr id="10" name="TextBox 10"/>
            <p:cNvSpPr txBox="1"/>
            <p:nvPr/>
          </p:nvSpPr>
          <p:spPr>
            <a:xfrm>
              <a:off x="-574088" y="2089686"/>
              <a:ext cx="4298118" cy="5205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HK Grotesk Medium Bold"/>
                </a:rPr>
                <a:t>PEMBELIAN VITAMIN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78061" y="2807310"/>
              <a:ext cx="3724030" cy="43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sz="2000" dirty="0">
                <a:solidFill>
                  <a:srgbClr val="000000"/>
                </a:solidFill>
                <a:latin typeface="HK Grotesk Light Bold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822671" y="0"/>
              <a:ext cx="1522573" cy="1529397"/>
              <a:chOff x="-1140337" y="0"/>
              <a:chExt cx="6321667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1140337" y="0"/>
                <a:ext cx="6321667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054114" y="393224"/>
              <a:ext cx="1059680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K Grotesk Light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86558" y="3283118"/>
            <a:ext cx="2793022" cy="2401718"/>
            <a:chOff x="0" y="0"/>
            <a:chExt cx="3724030" cy="320229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2089686"/>
              <a:ext cx="3724030" cy="5205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HK Grotesk Medium Bold"/>
                </a:rPr>
                <a:t>PEMBELIAN OBAT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07310"/>
              <a:ext cx="3724030" cy="394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sz="1200" dirty="0">
                <a:solidFill>
                  <a:srgbClr val="000000"/>
                </a:solidFill>
                <a:latin typeface="HK Grotesk Light Bold"/>
              </a:endParaRP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1097316" y="0"/>
              <a:ext cx="1529397" cy="152939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332175" y="393224"/>
              <a:ext cx="1059680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HK Grotesk Light"/>
                </a:rPr>
                <a:t>03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864698" y="3283118"/>
            <a:ext cx="3557027" cy="2305541"/>
            <a:chOff x="-1" y="0"/>
            <a:chExt cx="4742704" cy="3074056"/>
          </a:xfrm>
        </p:grpSpPr>
        <p:sp>
          <p:nvSpPr>
            <p:cNvPr id="22" name="TextBox 22"/>
            <p:cNvSpPr txBox="1"/>
            <p:nvPr/>
          </p:nvSpPr>
          <p:spPr>
            <a:xfrm>
              <a:off x="-1" y="2023425"/>
              <a:ext cx="4742704" cy="10506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HK Grotesk Medium Bold"/>
                </a:rPr>
                <a:t>BOOKING KONSULTASI DOKTER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1614068" y="0"/>
              <a:ext cx="1522573" cy="1529397"/>
              <a:chOff x="2145557" y="0"/>
              <a:chExt cx="6321667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2145557" y="0"/>
                <a:ext cx="6321667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845520" y="393224"/>
              <a:ext cx="1059680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HK Grotesk Light"/>
                </a:rPr>
                <a:t>04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7776040"/>
            <a:ext cx="18288000" cy="2510960"/>
            <a:chOff x="0" y="0"/>
            <a:chExt cx="24384000" cy="3347947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/>
            <a:srcRect t="86813"/>
            <a:stretch>
              <a:fillRect/>
            </a:stretch>
          </p:blipFill>
          <p:spPr>
            <a:xfrm>
              <a:off x="0" y="0"/>
              <a:ext cx="24384000" cy="334794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D6909AE-D454-4B1C-8FF0-FA1A3B30D7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03" y="5456573"/>
            <a:ext cx="2045797" cy="20457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A83E25-5348-477E-97BA-D0DD3AC998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2906" y="5478373"/>
            <a:ext cx="2047768" cy="2047768"/>
          </a:xfrm>
          <a:prstGeom prst="rect">
            <a:avLst/>
          </a:prstGeom>
        </p:spPr>
      </p:pic>
      <p:pic>
        <p:nvPicPr>
          <p:cNvPr id="23" name="Picture 28">
            <a:extLst>
              <a:ext uri="{FF2B5EF4-FFF2-40B4-BE49-F238E27FC236}">
                <a16:creationId xmlns:a16="http://schemas.microsoft.com/office/drawing/2014/main" id="{BD967CFD-2849-4C6F-9F83-6F655A034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488" y="5544378"/>
            <a:ext cx="1948070" cy="1981200"/>
          </a:xfrm>
          <a:prstGeom prst="rect">
            <a:avLst/>
          </a:prstGeom>
        </p:spPr>
      </p:pic>
      <p:pic>
        <p:nvPicPr>
          <p:cNvPr id="29" name="Picture 30">
            <a:extLst>
              <a:ext uri="{FF2B5EF4-FFF2-40B4-BE49-F238E27FC236}">
                <a16:creationId xmlns:a16="http://schemas.microsoft.com/office/drawing/2014/main" id="{77AC0039-9F29-4331-BAB1-C67935085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1008" y="5544379"/>
            <a:ext cx="2130287" cy="21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85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17290" y="1014058"/>
            <a:ext cx="8242010" cy="824424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43418" y="3068546"/>
            <a:ext cx="6189754" cy="618975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186748" y="5355207"/>
            <a:ext cx="3903093" cy="390309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888904" y="1980724"/>
            <a:ext cx="4498778" cy="52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dirty="0">
                <a:solidFill>
                  <a:srgbClr val="FFFFFF"/>
                </a:solidFill>
                <a:latin typeface="HK Grotesk Medium"/>
              </a:rPr>
              <a:t>EASY TO 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75411" y="7027036"/>
            <a:ext cx="3125768" cy="52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HK Grotesk Medium"/>
              </a:rPr>
              <a:t>CONSOLE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60590" y="4255791"/>
            <a:ext cx="3755407" cy="52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HK Grotesk Medium"/>
              </a:rPr>
              <a:t>EASY TO DEVELOP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291828"/>
            <a:ext cx="678957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HK Grotesk Medium"/>
              </a:rPr>
              <a:t>BASIS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031160"/>
            <a:ext cx="6258251" cy="691151"/>
            <a:chOff x="0" y="-28575"/>
            <a:chExt cx="8344337" cy="921535"/>
          </a:xfrm>
        </p:grpSpPr>
        <p:sp>
          <p:nvSpPr>
            <p:cNvPr id="13" name="TextBox 13"/>
            <p:cNvSpPr txBox="1"/>
            <p:nvPr/>
          </p:nvSpPr>
          <p:spPr>
            <a:xfrm>
              <a:off x="5274367" y="70392"/>
              <a:ext cx="3069970" cy="653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HK Grotesk Medium"/>
                </a:rPr>
                <a:t>CONSOLE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412020" cy="921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Light Bold"/>
                </a:rPr>
                <a:t>Basis yang </a:t>
              </a:r>
              <a:r>
                <a:rPr lang="en-US" sz="2400" dirty="0" err="1">
                  <a:solidFill>
                    <a:srgbClr val="FFFFFF"/>
                  </a:solidFill>
                  <a:latin typeface="HK Grotesk Light Bold"/>
                </a:rPr>
                <a:t>digunakan</a:t>
              </a:r>
              <a:endParaRPr lang="en-US" sz="2400" dirty="0">
                <a:solidFill>
                  <a:srgbClr val="FFFFFF"/>
                </a:solidFill>
                <a:latin typeface="HK Grotesk Light Bold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3987676" y="134904"/>
              <a:ext cx="539688" cy="537726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028700" y="6527470"/>
            <a:ext cx="6868750" cy="1009188"/>
            <a:chOff x="0" y="-28575"/>
            <a:chExt cx="9158334" cy="1345582"/>
          </a:xfrm>
        </p:grpSpPr>
        <p:sp>
          <p:nvSpPr>
            <p:cNvPr id="17" name="TextBox 17"/>
            <p:cNvSpPr txBox="1"/>
            <p:nvPr/>
          </p:nvSpPr>
          <p:spPr>
            <a:xfrm>
              <a:off x="5274367" y="116448"/>
              <a:ext cx="3883967" cy="6538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HK Grotesk Medium"/>
                </a:rPr>
                <a:t>DEVELOPMENT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3412020" cy="1345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HK Grotesk Light Bold"/>
                </a:rPr>
                <a:t>Kemudahan</a:t>
              </a:r>
              <a:r>
                <a:rPr lang="en-US" sz="2400" dirty="0">
                  <a:solidFill>
                    <a:srgbClr val="FFFFFF"/>
                  </a:solidFill>
                  <a:latin typeface="HK Grotesk Light Bold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HK Grotesk Light Bold"/>
                </a:rPr>
                <a:t>pengembangan</a:t>
              </a:r>
              <a:r>
                <a:rPr lang="en-US" sz="2400" dirty="0">
                  <a:solidFill>
                    <a:srgbClr val="FFFFFF"/>
                  </a:solidFill>
                  <a:latin typeface="HK Grotesk Light Bold"/>
                </a:rPr>
                <a:t> program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3987676" y="146004"/>
              <a:ext cx="539688" cy="537726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28700" y="8130000"/>
            <a:ext cx="6789574" cy="675762"/>
            <a:chOff x="0" y="-28575"/>
            <a:chExt cx="9052766" cy="901015"/>
          </a:xfrm>
        </p:grpSpPr>
        <p:sp>
          <p:nvSpPr>
            <p:cNvPr id="21" name="TextBox 21"/>
            <p:cNvSpPr txBox="1"/>
            <p:nvPr/>
          </p:nvSpPr>
          <p:spPr>
            <a:xfrm>
              <a:off x="5274367" y="116448"/>
              <a:ext cx="3778399" cy="6538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HK Grotesk Medium"/>
                </a:rPr>
                <a:t>EASE OF USE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412020" cy="901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HK Grotesk Light Bold"/>
                </a:rPr>
                <a:t>Kemudahan</a:t>
              </a:r>
              <a:r>
                <a:rPr lang="en-US" sz="2400" dirty="0">
                  <a:solidFill>
                    <a:srgbClr val="FFFFFF"/>
                  </a:solidFill>
                  <a:latin typeface="HK Grotesk Light Bold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HK Grotesk Light Bold"/>
                </a:rPr>
                <a:t>penggunaan</a:t>
              </a:r>
              <a:endParaRPr lang="en-US" sz="2400" dirty="0">
                <a:solidFill>
                  <a:srgbClr val="FFFFFF"/>
                </a:solidFill>
                <a:latin typeface="HK Grotesk Light Bold"/>
              </a:endParaRP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3987676" y="146004"/>
              <a:ext cx="539688" cy="537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237</Words>
  <Application>Microsoft Office PowerPoint</Application>
  <PresentationFormat>Custom</PresentationFormat>
  <Paragraphs>65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HK Grotesk Light</vt:lpstr>
      <vt:lpstr>HK Grotesk Bold Bold</vt:lpstr>
      <vt:lpstr>Calibri</vt:lpstr>
      <vt:lpstr>Arial</vt:lpstr>
      <vt:lpstr>HK Grotesk Light Bold</vt:lpstr>
      <vt:lpstr>Times New Roman</vt:lpstr>
      <vt:lpstr>HK Grotesk Medium Bold</vt:lpstr>
      <vt:lpstr>HK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Illustrated Friendly Start-up Real Estate Business Plan Visual Charts Presentation</dc:title>
  <dc:creator>Vincentius Maurich Kian Mulya</dc:creator>
  <cp:lastModifiedBy>Vincentius Maurich Kian Mulya</cp:lastModifiedBy>
  <cp:revision>97</cp:revision>
  <dcterms:created xsi:type="dcterms:W3CDTF">2006-08-16T00:00:00Z</dcterms:created>
  <dcterms:modified xsi:type="dcterms:W3CDTF">2021-06-18T14:24:18Z</dcterms:modified>
  <dc:identifier>DAEhdYveyTg</dc:identifier>
</cp:coreProperties>
</file>